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d0f6d4868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dcd0ff64b4828"/>
  </p:sldMasterIdLst>
  <p:sldIdLst>
    <p:sldId xmlns:r="http://schemas.openxmlformats.org/officeDocument/2006/relationships" id="256" r:id="R5026a0e554ea40d1"/>
    <p:sldId xmlns:r="http://schemas.openxmlformats.org/officeDocument/2006/relationships" id="257" r:id="Rfcb1c25678e149e3"/>
    <p:sldId xmlns:r="http://schemas.openxmlformats.org/officeDocument/2006/relationships" id="258" r:id="Rc90200defa534ed8"/>
    <p:sldId xmlns:r="http://schemas.openxmlformats.org/officeDocument/2006/relationships" id="259" r:id="R3842469dd9e440a1"/>
    <p:sldId xmlns:r="http://schemas.openxmlformats.org/officeDocument/2006/relationships" id="260" r:id="Rf791fc8cc66047c7"/>
    <p:sldId xmlns:r="http://schemas.openxmlformats.org/officeDocument/2006/relationships" id="261" r:id="Raf3bbc4d2b8c469c"/>
    <p:sldId xmlns:r="http://schemas.openxmlformats.org/officeDocument/2006/relationships" id="262" r:id="Ra3dbf897784a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dcd0ff64b4828" /><Relationship Type="http://schemas.openxmlformats.org/officeDocument/2006/relationships/slide" Target="/ppt/slides/slide1.xml" Id="R5026a0e554ea40d1" /><Relationship Type="http://schemas.openxmlformats.org/officeDocument/2006/relationships/slide" Target="/ppt/slides/slide2.xml" Id="Rfcb1c25678e149e3" /><Relationship Type="http://schemas.openxmlformats.org/officeDocument/2006/relationships/slide" Target="/ppt/slides/slide3.xml" Id="Rc90200defa534ed8" /><Relationship Type="http://schemas.openxmlformats.org/officeDocument/2006/relationships/slide" Target="/ppt/slides/slide4.xml" Id="R3842469dd9e440a1" /><Relationship Type="http://schemas.openxmlformats.org/officeDocument/2006/relationships/slide" Target="/ppt/slides/slide5.xml" Id="Rf791fc8cc66047c7" /><Relationship Type="http://schemas.openxmlformats.org/officeDocument/2006/relationships/slide" Target="/ppt/slides/slide6.xml" Id="Raf3bbc4d2b8c469c" /><Relationship Type="http://schemas.openxmlformats.org/officeDocument/2006/relationships/slide" Target="/ppt/slides/slide7.xml" Id="Ra3dbf897784a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fc0454755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58e6271954955" /><Relationship Type="http://schemas.openxmlformats.org/officeDocument/2006/relationships/theme" Target="/ppt/slideMasters/theme/theme1.xml" Id="R31cec73a8ca7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58e627195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c8b100a27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ca67404f8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083f4b376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b50fe44be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66347553c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a5d92dabf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b32ba13ba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 SKOGSTRANSPORT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SKOGSTRANSPORT AS ble etablert [år] og holder til i Braskereidfoss.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3 660 813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VERMUNDSBERGET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2435 Braskereidfoss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998 542 820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