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43376070e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5a309ebc243b5"/>
  </p:sldMasterIdLst>
  <p:sldIdLst>
    <p:sldId xmlns:r="http://schemas.openxmlformats.org/officeDocument/2006/relationships" id="256" r:id="R05b93b2315154b95"/>
    <p:sldId xmlns:r="http://schemas.openxmlformats.org/officeDocument/2006/relationships" id="257" r:id="Rf92a56777155496f"/>
    <p:sldId xmlns:r="http://schemas.openxmlformats.org/officeDocument/2006/relationships" id="258" r:id="Rdbc6be7e11cc4a13"/>
    <p:sldId xmlns:r="http://schemas.openxmlformats.org/officeDocument/2006/relationships" id="259" r:id="R244945e01c634226"/>
    <p:sldId xmlns:r="http://schemas.openxmlformats.org/officeDocument/2006/relationships" id="260" r:id="R3b3b3283b0af4e54"/>
    <p:sldId xmlns:r="http://schemas.openxmlformats.org/officeDocument/2006/relationships" id="261" r:id="R061ae77b84a24111"/>
    <p:sldId xmlns:r="http://schemas.openxmlformats.org/officeDocument/2006/relationships" id="262" r:id="Re57e9f09facf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5a309ebc243b5" /><Relationship Type="http://schemas.openxmlformats.org/officeDocument/2006/relationships/slide" Target="/ppt/slides/slide1.xml" Id="R05b93b2315154b95" /><Relationship Type="http://schemas.openxmlformats.org/officeDocument/2006/relationships/slide" Target="/ppt/slides/slide2.xml" Id="Rf92a56777155496f" /><Relationship Type="http://schemas.openxmlformats.org/officeDocument/2006/relationships/slide" Target="/ppt/slides/slide3.xml" Id="Rdbc6be7e11cc4a13" /><Relationship Type="http://schemas.openxmlformats.org/officeDocument/2006/relationships/slide" Target="/ppt/slides/slide4.xml" Id="R244945e01c634226" /><Relationship Type="http://schemas.openxmlformats.org/officeDocument/2006/relationships/slide" Target="/ppt/slides/slide5.xml" Id="R3b3b3283b0af4e54" /><Relationship Type="http://schemas.openxmlformats.org/officeDocument/2006/relationships/slide" Target="/ppt/slides/slide6.xml" Id="R061ae77b84a24111" /><Relationship Type="http://schemas.openxmlformats.org/officeDocument/2006/relationships/slide" Target="/ppt/slides/slide7.xml" Id="Re57e9f09facf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52f0aa2de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ae8a4e0249e8" /><Relationship Type="http://schemas.openxmlformats.org/officeDocument/2006/relationships/theme" Target="/ppt/slideMasters/theme/theme1.xml" Id="R765ac7e69aa4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8ae8a4e02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86f2645b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3b68eda97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ab7c5b03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62c18012b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fecb106b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f0c75fcd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9a671158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