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fa2ac2016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542672a504a08"/>
  </p:sldMasterIdLst>
  <p:sldIdLst>
    <p:sldId xmlns:r="http://schemas.openxmlformats.org/officeDocument/2006/relationships" id="256" r:id="Red7403ad92654969"/>
    <p:sldId xmlns:r="http://schemas.openxmlformats.org/officeDocument/2006/relationships" id="257" r:id="Reede09686db04a64"/>
    <p:sldId xmlns:r="http://schemas.openxmlformats.org/officeDocument/2006/relationships" id="258" r:id="R8d4337b90b654ee3"/>
    <p:sldId xmlns:r="http://schemas.openxmlformats.org/officeDocument/2006/relationships" id="259" r:id="Rfa510971bcb44d70"/>
    <p:sldId xmlns:r="http://schemas.openxmlformats.org/officeDocument/2006/relationships" id="260" r:id="Rf9a0323110c649ec"/>
    <p:sldId xmlns:r="http://schemas.openxmlformats.org/officeDocument/2006/relationships" id="261" r:id="Rf64f3125c9954fc1"/>
    <p:sldId xmlns:r="http://schemas.openxmlformats.org/officeDocument/2006/relationships" id="262" r:id="R1587e53f7ee3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542672a504a08" /><Relationship Type="http://schemas.openxmlformats.org/officeDocument/2006/relationships/slide" Target="/ppt/slides/slide1.xml" Id="Red7403ad92654969" /><Relationship Type="http://schemas.openxmlformats.org/officeDocument/2006/relationships/slide" Target="/ppt/slides/slide2.xml" Id="Reede09686db04a64" /><Relationship Type="http://schemas.openxmlformats.org/officeDocument/2006/relationships/slide" Target="/ppt/slides/slide3.xml" Id="R8d4337b90b654ee3" /><Relationship Type="http://schemas.openxmlformats.org/officeDocument/2006/relationships/slide" Target="/ppt/slides/slide4.xml" Id="Rfa510971bcb44d70" /><Relationship Type="http://schemas.openxmlformats.org/officeDocument/2006/relationships/slide" Target="/ppt/slides/slide5.xml" Id="Rf9a0323110c649ec" /><Relationship Type="http://schemas.openxmlformats.org/officeDocument/2006/relationships/slide" Target="/ppt/slides/slide6.xml" Id="Rf64f3125c9954fc1" /><Relationship Type="http://schemas.openxmlformats.org/officeDocument/2006/relationships/slide" Target="/ppt/slides/slide7.xml" Id="R1587e53f7ee3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a04790d17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56cf257145cc" /><Relationship Type="http://schemas.openxmlformats.org/officeDocument/2006/relationships/theme" Target="/ppt/slideMasters/theme/theme1.xml" Id="R19e40bfebf67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a56cf2571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2275a87c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7bfdc152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788fa2b1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6bacab94f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9ae7b6c5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bf90964e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41e61846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SØVOLD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