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25f1dce90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a531403fb47a0"/>
  </p:sldMasterIdLst>
  <p:sldIdLst>
    <p:sldId xmlns:r="http://schemas.openxmlformats.org/officeDocument/2006/relationships" id="256" r:id="R3f5dcbf2d57243e8"/>
    <p:sldId xmlns:r="http://schemas.openxmlformats.org/officeDocument/2006/relationships" id="257" r:id="R285b25b3b3af4f31"/>
    <p:sldId xmlns:r="http://schemas.openxmlformats.org/officeDocument/2006/relationships" id="258" r:id="R9be9fe3a14674e48"/>
    <p:sldId xmlns:r="http://schemas.openxmlformats.org/officeDocument/2006/relationships" id="259" r:id="Rc1404dbd9ee84182"/>
    <p:sldId xmlns:r="http://schemas.openxmlformats.org/officeDocument/2006/relationships" id="260" r:id="R29b2e107baf64d9f"/>
    <p:sldId xmlns:r="http://schemas.openxmlformats.org/officeDocument/2006/relationships" id="261" r:id="R8902d34927a7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a531403fb47a0" /><Relationship Type="http://schemas.openxmlformats.org/officeDocument/2006/relationships/slide" Target="/ppt/slides/slide1.xml" Id="R3f5dcbf2d57243e8" /><Relationship Type="http://schemas.openxmlformats.org/officeDocument/2006/relationships/slide" Target="/ppt/slides/slide2.xml" Id="R285b25b3b3af4f31" /><Relationship Type="http://schemas.openxmlformats.org/officeDocument/2006/relationships/slide" Target="/ppt/slides/slide3.xml" Id="R9be9fe3a14674e48" /><Relationship Type="http://schemas.openxmlformats.org/officeDocument/2006/relationships/slide" Target="/ppt/slides/slide4.xml" Id="Rc1404dbd9ee84182" /><Relationship Type="http://schemas.openxmlformats.org/officeDocument/2006/relationships/slide" Target="/ppt/slides/slide5.xml" Id="R29b2e107baf64d9f" /><Relationship Type="http://schemas.openxmlformats.org/officeDocument/2006/relationships/slide" Target="/ppt/slides/slide6.xml" Id="R8902d34927a7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0650130c0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af3711f6483c" /><Relationship Type="http://schemas.openxmlformats.org/officeDocument/2006/relationships/theme" Target="/ppt/slideMasters/theme/theme1.xml" Id="R2b1b7065f122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5af3711f6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a1693c72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325c5186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77634650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1fe7d8d5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e5f20f3c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da10c24f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