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530b980c7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d2e55b613476b"/>
  </p:sldMasterIdLst>
  <p:sldIdLst>
    <p:sldId xmlns:r="http://schemas.openxmlformats.org/officeDocument/2006/relationships" id="256" r:id="Rf26955e2788644cb"/>
    <p:sldId xmlns:r="http://schemas.openxmlformats.org/officeDocument/2006/relationships" id="257" r:id="Rf7df4b2c8ccf48e6"/>
    <p:sldId xmlns:r="http://schemas.openxmlformats.org/officeDocument/2006/relationships" id="258" r:id="R2b1ef73f79644116"/>
    <p:sldId xmlns:r="http://schemas.openxmlformats.org/officeDocument/2006/relationships" id="259" r:id="R435acdb4b2ec4c14"/>
    <p:sldId xmlns:r="http://schemas.openxmlformats.org/officeDocument/2006/relationships" id="260" r:id="R5822da23cfd04af2"/>
    <p:sldId xmlns:r="http://schemas.openxmlformats.org/officeDocument/2006/relationships" id="261" r:id="R16fc2ef7544d42f3"/>
    <p:sldId xmlns:r="http://schemas.openxmlformats.org/officeDocument/2006/relationships" id="262" r:id="R977dfd30fec1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d2e55b613476b" /><Relationship Type="http://schemas.openxmlformats.org/officeDocument/2006/relationships/slide" Target="/ppt/slides/slide1.xml" Id="Rf26955e2788644cb" /><Relationship Type="http://schemas.openxmlformats.org/officeDocument/2006/relationships/slide" Target="/ppt/slides/slide2.xml" Id="Rf7df4b2c8ccf48e6" /><Relationship Type="http://schemas.openxmlformats.org/officeDocument/2006/relationships/slide" Target="/ppt/slides/slide3.xml" Id="R2b1ef73f79644116" /><Relationship Type="http://schemas.openxmlformats.org/officeDocument/2006/relationships/slide" Target="/ppt/slides/slide4.xml" Id="R435acdb4b2ec4c14" /><Relationship Type="http://schemas.openxmlformats.org/officeDocument/2006/relationships/slide" Target="/ppt/slides/slide5.xml" Id="R5822da23cfd04af2" /><Relationship Type="http://schemas.openxmlformats.org/officeDocument/2006/relationships/slide" Target="/ppt/slides/slide6.xml" Id="R16fc2ef7544d42f3" /><Relationship Type="http://schemas.openxmlformats.org/officeDocument/2006/relationships/slide" Target="/ppt/slides/slide7.xml" Id="R977dfd30fec1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c2ca006e4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e3839d914973" /><Relationship Type="http://schemas.openxmlformats.org/officeDocument/2006/relationships/theme" Target="/ppt/slideMasters/theme/theme1.xml" Id="R66dd8e750133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5e3839d91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64349052b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be0ae5d1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bcae017f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523f6de5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316ac15d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dbc56529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eee8c493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 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82 089 291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