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b747b7de734d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738d20de3493a"/>
  </p:sldMasterIdLst>
  <p:sldIdLst>
    <p:sldId xmlns:r="http://schemas.openxmlformats.org/officeDocument/2006/relationships" id="256" r:id="R08e4dd63ffbf4ac0"/>
    <p:sldId xmlns:r="http://schemas.openxmlformats.org/officeDocument/2006/relationships" id="257" r:id="R3359b958406747f7"/>
    <p:sldId xmlns:r="http://schemas.openxmlformats.org/officeDocument/2006/relationships" id="258" r:id="Ra7ff261602554114"/>
    <p:sldId xmlns:r="http://schemas.openxmlformats.org/officeDocument/2006/relationships" id="259" r:id="R41e21db0161146e9"/>
    <p:sldId xmlns:r="http://schemas.openxmlformats.org/officeDocument/2006/relationships" id="260" r:id="R93604c71ac974deb"/>
    <p:sldId xmlns:r="http://schemas.openxmlformats.org/officeDocument/2006/relationships" id="261" r:id="Rbfa4d2faf2ba4c43"/>
    <p:sldId xmlns:r="http://schemas.openxmlformats.org/officeDocument/2006/relationships" id="262" r:id="R6a1a2acfe71f4e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738d20de3493a" /><Relationship Type="http://schemas.openxmlformats.org/officeDocument/2006/relationships/slide" Target="/ppt/slides/slide1.xml" Id="R08e4dd63ffbf4ac0" /><Relationship Type="http://schemas.openxmlformats.org/officeDocument/2006/relationships/slide" Target="/ppt/slides/slide2.xml" Id="R3359b958406747f7" /><Relationship Type="http://schemas.openxmlformats.org/officeDocument/2006/relationships/slide" Target="/ppt/slides/slide3.xml" Id="Ra7ff261602554114" /><Relationship Type="http://schemas.openxmlformats.org/officeDocument/2006/relationships/slide" Target="/ppt/slides/slide4.xml" Id="R41e21db0161146e9" /><Relationship Type="http://schemas.openxmlformats.org/officeDocument/2006/relationships/slide" Target="/ppt/slides/slide5.xml" Id="R93604c71ac974deb" /><Relationship Type="http://schemas.openxmlformats.org/officeDocument/2006/relationships/slide" Target="/ppt/slides/slide6.xml" Id="Rbfa4d2faf2ba4c43" /><Relationship Type="http://schemas.openxmlformats.org/officeDocument/2006/relationships/slide" Target="/ppt/slides/slide7.xml" Id="R6a1a2acfe71f4e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ed547c733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a176da97d412f" /><Relationship Type="http://schemas.openxmlformats.org/officeDocument/2006/relationships/theme" Target="/ppt/slideMasters/theme/theme1.xml" Id="Rbae48886ec1544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ba176da97d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21875209548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95c36a2aa41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761b0188740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e0e94ccef40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daa0322114c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9d612a1e046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ed51c054d4a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TØMMERTRANSPORT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OLA GRUE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trondolagrue@ymail.com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