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d2ba0728c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907ed1e81449c"/>
  </p:sldMasterIdLst>
  <p:sldIdLst>
    <p:sldId xmlns:r="http://schemas.openxmlformats.org/officeDocument/2006/relationships" id="256" r:id="R381c1fbd26494ae7"/>
    <p:sldId xmlns:r="http://schemas.openxmlformats.org/officeDocument/2006/relationships" id="257" r:id="R1c9e147695424e6d"/>
    <p:sldId xmlns:r="http://schemas.openxmlformats.org/officeDocument/2006/relationships" id="258" r:id="R562fc671cbb949e4"/>
    <p:sldId xmlns:r="http://schemas.openxmlformats.org/officeDocument/2006/relationships" id="259" r:id="R84007ed31d574b1c"/>
    <p:sldId xmlns:r="http://schemas.openxmlformats.org/officeDocument/2006/relationships" id="260" r:id="Re3236eca14574cb8"/>
    <p:sldId xmlns:r="http://schemas.openxmlformats.org/officeDocument/2006/relationships" id="261" r:id="Rd7d758f8f3fa45ad"/>
    <p:sldId xmlns:r="http://schemas.openxmlformats.org/officeDocument/2006/relationships" id="262" r:id="R7f046ced8814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907ed1e81449c" /><Relationship Type="http://schemas.openxmlformats.org/officeDocument/2006/relationships/slide" Target="/ppt/slides/slide1.xml" Id="R381c1fbd26494ae7" /><Relationship Type="http://schemas.openxmlformats.org/officeDocument/2006/relationships/slide" Target="/ppt/slides/slide2.xml" Id="R1c9e147695424e6d" /><Relationship Type="http://schemas.openxmlformats.org/officeDocument/2006/relationships/slide" Target="/ppt/slides/slide3.xml" Id="R562fc671cbb949e4" /><Relationship Type="http://schemas.openxmlformats.org/officeDocument/2006/relationships/slide" Target="/ppt/slides/slide4.xml" Id="R84007ed31d574b1c" /><Relationship Type="http://schemas.openxmlformats.org/officeDocument/2006/relationships/slide" Target="/ppt/slides/slide5.xml" Id="Re3236eca14574cb8" /><Relationship Type="http://schemas.openxmlformats.org/officeDocument/2006/relationships/slide" Target="/ppt/slides/slide6.xml" Id="Rd7d758f8f3fa45ad" /><Relationship Type="http://schemas.openxmlformats.org/officeDocument/2006/relationships/slide" Target="/ppt/slides/slide7.xml" Id="R7f046ced8814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e4b4e364c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72a479354efb" /><Relationship Type="http://schemas.openxmlformats.org/officeDocument/2006/relationships/theme" Target="/ppt/slideMasters/theme/theme1.xml" Id="Rf21446a231b241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272a47935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64baf245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3e00b092f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aa731999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cafb400cb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5cf0303f2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bcc9790db40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5840ae5d344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2 818 574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