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072a9ab2b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6008c01fa411c"/>
  </p:sldMasterIdLst>
  <p:sldIdLst>
    <p:sldId xmlns:r="http://schemas.openxmlformats.org/officeDocument/2006/relationships" id="256" r:id="Rb533f539ae194515"/>
    <p:sldId xmlns:r="http://schemas.openxmlformats.org/officeDocument/2006/relationships" id="257" r:id="R9e05a0f961a34b78"/>
    <p:sldId xmlns:r="http://schemas.openxmlformats.org/officeDocument/2006/relationships" id="258" r:id="R3bfc21b98a114094"/>
    <p:sldId xmlns:r="http://schemas.openxmlformats.org/officeDocument/2006/relationships" id="259" r:id="R40fe237dfbed43f5"/>
    <p:sldId xmlns:r="http://schemas.openxmlformats.org/officeDocument/2006/relationships" id="260" r:id="Ra8ec93b7eeaa493e"/>
    <p:sldId xmlns:r="http://schemas.openxmlformats.org/officeDocument/2006/relationships" id="261" r:id="Rc7e0a3e924dc467b"/>
    <p:sldId xmlns:r="http://schemas.openxmlformats.org/officeDocument/2006/relationships" id="262" r:id="R2d3e11eccb82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6008c01fa411c" /><Relationship Type="http://schemas.openxmlformats.org/officeDocument/2006/relationships/slide" Target="/ppt/slides/slide1.xml" Id="Rb533f539ae194515" /><Relationship Type="http://schemas.openxmlformats.org/officeDocument/2006/relationships/slide" Target="/ppt/slides/slide2.xml" Id="R9e05a0f961a34b78" /><Relationship Type="http://schemas.openxmlformats.org/officeDocument/2006/relationships/slide" Target="/ppt/slides/slide3.xml" Id="R3bfc21b98a114094" /><Relationship Type="http://schemas.openxmlformats.org/officeDocument/2006/relationships/slide" Target="/ppt/slides/slide4.xml" Id="R40fe237dfbed43f5" /><Relationship Type="http://schemas.openxmlformats.org/officeDocument/2006/relationships/slide" Target="/ppt/slides/slide5.xml" Id="Ra8ec93b7eeaa493e" /><Relationship Type="http://schemas.openxmlformats.org/officeDocument/2006/relationships/slide" Target="/ppt/slides/slide6.xml" Id="Rc7e0a3e924dc467b" /><Relationship Type="http://schemas.openxmlformats.org/officeDocument/2006/relationships/slide" Target="/ppt/slides/slide7.xml" Id="R2d3e11eccb82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57811ffdb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9df29f3ac4074" /><Relationship Type="http://schemas.openxmlformats.org/officeDocument/2006/relationships/theme" Target="/ppt/slideMasters/theme/theme1.xml" Id="R34ea52868bd2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9df29f3ac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0557bb856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3e61ea203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ee969c91a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bb31f0823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44ae03393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7abde78c0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f14073de4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DRØNEN ØKONOMITENESTER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DRØNEN ØKONOMITENESTER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1 489 276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DRØNEN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BERGTUN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Kvernhusrenen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5208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998 668 891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DRØNEN ØKONOMITENESTER AS</a:t>
            </a:r>
          </a:p>
        </p:txBody>
      </p:sp>
    </p:spTree>
  </p:cSld>
  <p:clrMapOvr>
    <a:masterClrMapping xmlns:a="http://schemas.openxmlformats.org/drawingml/2006/main"/>
  </p:clrMapOvr>
</p:sld>
</file>