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620a17fa3f4b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04b54e5c4b4a68"/>
  </p:sldMasterIdLst>
  <p:sldIdLst>
    <p:sldId xmlns:r="http://schemas.openxmlformats.org/officeDocument/2006/relationships" id="256" r:id="R0a8ee85f06fb4ece"/>
    <p:sldId xmlns:r="http://schemas.openxmlformats.org/officeDocument/2006/relationships" id="257" r:id="Ra09929bab8a44b83"/>
    <p:sldId xmlns:r="http://schemas.openxmlformats.org/officeDocument/2006/relationships" id="258" r:id="R91322104194f4208"/>
    <p:sldId xmlns:r="http://schemas.openxmlformats.org/officeDocument/2006/relationships" id="259" r:id="R138f7d10a5c548e8"/>
    <p:sldId xmlns:r="http://schemas.openxmlformats.org/officeDocument/2006/relationships" id="260" r:id="R42b0f22ed8ca4f32"/>
    <p:sldId xmlns:r="http://schemas.openxmlformats.org/officeDocument/2006/relationships" id="261" r:id="Rfb59e119d7054af3"/>
    <p:sldId xmlns:r="http://schemas.openxmlformats.org/officeDocument/2006/relationships" id="262" r:id="Re272ea767e6c4e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04b54e5c4b4a68" /><Relationship Type="http://schemas.openxmlformats.org/officeDocument/2006/relationships/slide" Target="/ppt/slides/slide1.xml" Id="R0a8ee85f06fb4ece" /><Relationship Type="http://schemas.openxmlformats.org/officeDocument/2006/relationships/slide" Target="/ppt/slides/slide2.xml" Id="Ra09929bab8a44b83" /><Relationship Type="http://schemas.openxmlformats.org/officeDocument/2006/relationships/slide" Target="/ppt/slides/slide3.xml" Id="R91322104194f4208" /><Relationship Type="http://schemas.openxmlformats.org/officeDocument/2006/relationships/slide" Target="/ppt/slides/slide4.xml" Id="R138f7d10a5c548e8" /><Relationship Type="http://schemas.openxmlformats.org/officeDocument/2006/relationships/slide" Target="/ppt/slides/slide5.xml" Id="R42b0f22ed8ca4f32" /><Relationship Type="http://schemas.openxmlformats.org/officeDocument/2006/relationships/slide" Target="/ppt/slides/slide6.xml" Id="Rfb59e119d7054af3" /><Relationship Type="http://schemas.openxmlformats.org/officeDocument/2006/relationships/slide" Target="/ppt/slides/slide7.xml" Id="Re272ea767e6c4e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46b121dace44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e68ee54274b44" /><Relationship Type="http://schemas.openxmlformats.org/officeDocument/2006/relationships/theme" Target="/ppt/slideMasters/theme/theme1.xml" Id="Ra64a7706b30142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4e68ee54274b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3fe97c9e441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e9df3a09446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c9401edc64e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97e092aa349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959c11e324c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c2470265e45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ffc1efd244a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VEGA VESTROM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VESTROM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 VESTROM AS ble etablert [år] og holder til i Hedalen.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VESTROM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VESTROM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VESTROM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642 944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642 900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681 899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6 991 812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6 996 889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VESTROM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VESTROM VEGARD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VESTROM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Vestsidevegen 359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3528 Hedalen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998 678 560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VESTROM AS</a:t>
            </a:r>
          </a:p>
        </p:txBody>
      </p:sp>
    </p:spTree>
  </p:cSld>
  <p:clrMapOvr>
    <a:masterClrMapping xmlns:a="http://schemas.openxmlformats.org/drawingml/2006/main"/>
  </p:clrMapOvr>
</p:sld>
</file>