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be92899b5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1f1754cbb420e"/>
  </p:sldMasterIdLst>
  <p:sldIdLst>
    <p:sldId xmlns:r="http://schemas.openxmlformats.org/officeDocument/2006/relationships" id="256" r:id="Rc1ac10dca6054c9d"/>
    <p:sldId xmlns:r="http://schemas.openxmlformats.org/officeDocument/2006/relationships" id="257" r:id="Ra5cd64f203dd45e6"/>
    <p:sldId xmlns:r="http://schemas.openxmlformats.org/officeDocument/2006/relationships" id="258" r:id="R0f193101908949fc"/>
    <p:sldId xmlns:r="http://schemas.openxmlformats.org/officeDocument/2006/relationships" id="259" r:id="R0b5f39ca68d84d4f"/>
    <p:sldId xmlns:r="http://schemas.openxmlformats.org/officeDocument/2006/relationships" id="260" r:id="R294038f6d9e949e8"/>
    <p:sldId xmlns:r="http://schemas.openxmlformats.org/officeDocument/2006/relationships" id="261" r:id="Rb59a628feb584614"/>
    <p:sldId xmlns:r="http://schemas.openxmlformats.org/officeDocument/2006/relationships" id="262" r:id="R8b254412ab17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1f1754cbb420e" /><Relationship Type="http://schemas.openxmlformats.org/officeDocument/2006/relationships/slide" Target="/ppt/slides/slide1.xml" Id="Rc1ac10dca6054c9d" /><Relationship Type="http://schemas.openxmlformats.org/officeDocument/2006/relationships/slide" Target="/ppt/slides/slide2.xml" Id="Ra5cd64f203dd45e6" /><Relationship Type="http://schemas.openxmlformats.org/officeDocument/2006/relationships/slide" Target="/ppt/slides/slide3.xml" Id="R0f193101908949fc" /><Relationship Type="http://schemas.openxmlformats.org/officeDocument/2006/relationships/slide" Target="/ppt/slides/slide4.xml" Id="R0b5f39ca68d84d4f" /><Relationship Type="http://schemas.openxmlformats.org/officeDocument/2006/relationships/slide" Target="/ppt/slides/slide5.xml" Id="R294038f6d9e949e8" /><Relationship Type="http://schemas.openxmlformats.org/officeDocument/2006/relationships/slide" Target="/ppt/slides/slide6.xml" Id="Rb59a628feb584614" /><Relationship Type="http://schemas.openxmlformats.org/officeDocument/2006/relationships/slide" Target="/ppt/slides/slide7.xml" Id="R8b254412ab17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bdf2ea806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1daee7d7c41a5" /><Relationship Type="http://schemas.openxmlformats.org/officeDocument/2006/relationships/theme" Target="/ppt/slideMasters/theme/theme1.xml" Id="R4249b10c0f5a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1daee7d7c41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33a692c96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5fa016ce948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903a33605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fc421d69d4e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e3ac9238245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aab9c4a5042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fccdbb42d4f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HAVELAND MARKISE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MARKISE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MARKISE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MARKISE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MARKISE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MARKISE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3 346 883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11 276 502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11 686 498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MARKISE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HAVELAND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MARKISE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Fredlundveien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998 678 757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MARKISE AS</a:t>
            </a:r>
          </a:p>
        </p:txBody>
      </p:sp>
    </p:spTree>
  </p:cSld>
  <p:clrMapOvr>
    <a:masterClrMapping xmlns:a="http://schemas.openxmlformats.org/drawingml/2006/main"/>
  </p:clrMapOvr>
</p:sld>
</file>