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ea5235b3854e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05ca5d48714ea5"/>
  </p:sldMasterIdLst>
  <p:sldIdLst>
    <p:sldId xmlns:r="http://schemas.openxmlformats.org/officeDocument/2006/relationships" id="256" r:id="R6186276e0a064c2c"/>
    <p:sldId xmlns:r="http://schemas.openxmlformats.org/officeDocument/2006/relationships" id="257" r:id="Ra5db810990d04f6c"/>
    <p:sldId xmlns:r="http://schemas.openxmlformats.org/officeDocument/2006/relationships" id="258" r:id="Re1a0afddd8954038"/>
    <p:sldId xmlns:r="http://schemas.openxmlformats.org/officeDocument/2006/relationships" id="259" r:id="Rb696a51b4279478c"/>
    <p:sldId xmlns:r="http://schemas.openxmlformats.org/officeDocument/2006/relationships" id="260" r:id="Ra2f2335f13984fc0"/>
    <p:sldId xmlns:r="http://schemas.openxmlformats.org/officeDocument/2006/relationships" id="261" r:id="Rf23211ca235d496b"/>
    <p:sldId xmlns:r="http://schemas.openxmlformats.org/officeDocument/2006/relationships" id="262" r:id="R44ddaa91dae940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05ca5d48714ea5" /><Relationship Type="http://schemas.openxmlformats.org/officeDocument/2006/relationships/slide" Target="/ppt/slides/slide1.xml" Id="R6186276e0a064c2c" /><Relationship Type="http://schemas.openxmlformats.org/officeDocument/2006/relationships/slide" Target="/ppt/slides/slide2.xml" Id="Ra5db810990d04f6c" /><Relationship Type="http://schemas.openxmlformats.org/officeDocument/2006/relationships/slide" Target="/ppt/slides/slide3.xml" Id="Re1a0afddd8954038" /><Relationship Type="http://schemas.openxmlformats.org/officeDocument/2006/relationships/slide" Target="/ppt/slides/slide4.xml" Id="Rb696a51b4279478c" /><Relationship Type="http://schemas.openxmlformats.org/officeDocument/2006/relationships/slide" Target="/ppt/slides/slide5.xml" Id="Ra2f2335f13984fc0" /><Relationship Type="http://schemas.openxmlformats.org/officeDocument/2006/relationships/slide" Target="/ppt/slides/slide6.xml" Id="Rf23211ca235d496b" /><Relationship Type="http://schemas.openxmlformats.org/officeDocument/2006/relationships/slide" Target="/ppt/slides/slide7.xml" Id="R44ddaa91dae940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40d66f939c4a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8b429836f4a66" /><Relationship Type="http://schemas.openxmlformats.org/officeDocument/2006/relationships/theme" Target="/ppt/slideMasters/theme/theme1.xml" Id="Rf789552becb64c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88b429836f4a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be5726fc843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068d70b9249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fd49cd3ea4a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854cc88f842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360a3666044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5e55f28f941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1090b852b43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5C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5C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1 301 630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10 828 553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10 924 187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ROLF MARTIN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DIDRIK JOYS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FRIDTJOF JOYS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SUNNIVA JOYS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JOYS-CHRISTENSEN SIGRID C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Kalvedalsveien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998 696 119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