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e1bb925bf7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1d146688d54035"/>
  </p:sldMasterIdLst>
  <p:sldIdLst>
    <p:sldId xmlns:r="http://schemas.openxmlformats.org/officeDocument/2006/relationships" id="256" r:id="Re221e5ca5ad54304"/>
    <p:sldId xmlns:r="http://schemas.openxmlformats.org/officeDocument/2006/relationships" id="257" r:id="R299ec583075c469e"/>
    <p:sldId xmlns:r="http://schemas.openxmlformats.org/officeDocument/2006/relationships" id="258" r:id="R189313fa025b4e4c"/>
    <p:sldId xmlns:r="http://schemas.openxmlformats.org/officeDocument/2006/relationships" id="259" r:id="R563e7f874bf14dfd"/>
    <p:sldId xmlns:r="http://schemas.openxmlformats.org/officeDocument/2006/relationships" id="260" r:id="R60f0393d04f74870"/>
    <p:sldId xmlns:r="http://schemas.openxmlformats.org/officeDocument/2006/relationships" id="261" r:id="R6c23ab32b7f14fc5"/>
    <p:sldId xmlns:r="http://schemas.openxmlformats.org/officeDocument/2006/relationships" id="262" r:id="R7ae324a9a36343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d146688d54035" /><Relationship Type="http://schemas.openxmlformats.org/officeDocument/2006/relationships/slide" Target="/ppt/slides/slide1.xml" Id="Re221e5ca5ad54304" /><Relationship Type="http://schemas.openxmlformats.org/officeDocument/2006/relationships/slide" Target="/ppt/slides/slide2.xml" Id="R299ec583075c469e" /><Relationship Type="http://schemas.openxmlformats.org/officeDocument/2006/relationships/slide" Target="/ppt/slides/slide3.xml" Id="R189313fa025b4e4c" /><Relationship Type="http://schemas.openxmlformats.org/officeDocument/2006/relationships/slide" Target="/ppt/slides/slide4.xml" Id="R563e7f874bf14dfd" /><Relationship Type="http://schemas.openxmlformats.org/officeDocument/2006/relationships/slide" Target="/ppt/slides/slide5.xml" Id="R60f0393d04f74870" /><Relationship Type="http://schemas.openxmlformats.org/officeDocument/2006/relationships/slide" Target="/ppt/slides/slide6.xml" Id="R6c23ab32b7f14fc5" /><Relationship Type="http://schemas.openxmlformats.org/officeDocument/2006/relationships/slide" Target="/ppt/slides/slide7.xml" Id="R7ae324a9a36343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ed4a02e27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3d0edc6e949b4" /><Relationship Type="http://schemas.openxmlformats.org/officeDocument/2006/relationships/theme" Target="/ppt/slideMasters/theme/theme1.xml" Id="Rd8a02682486f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3d0edc6e9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ca890baee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18ef3acf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24982a9f7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57ddf0d5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113bc72c147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6e4b399854b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2f8fc2e8e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OG GRENLAND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OG GRENLAND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OG GRENLAND ØKONOMISERVICE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OG GRENLAND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OG GRENLAND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OG GRENLAND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13 298 043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OG GRENLAND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PØLSEBU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TEOLINE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OG GRENLAND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OG GRENLAND ØKONOMISERVICE AS</a:t>
            </a:r>
          </a:p>
        </p:txBody>
      </p:sp>
    </p:spTree>
  </p:cSld>
  <p:clrMapOvr>
    <a:masterClrMapping xmlns:a="http://schemas.openxmlformats.org/drawingml/2006/main"/>
  </p:clrMapOvr>
</p:sld>
</file>