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9167482d734f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3b13fb13a435b"/>
  </p:sldMasterIdLst>
  <p:sldIdLst>
    <p:sldId xmlns:r="http://schemas.openxmlformats.org/officeDocument/2006/relationships" id="256" r:id="Rd281abca37ae49d7"/>
    <p:sldId xmlns:r="http://schemas.openxmlformats.org/officeDocument/2006/relationships" id="257" r:id="R28e24f1ba3c84f57"/>
    <p:sldId xmlns:r="http://schemas.openxmlformats.org/officeDocument/2006/relationships" id="258" r:id="R52d2646ec6c14ab0"/>
    <p:sldId xmlns:r="http://schemas.openxmlformats.org/officeDocument/2006/relationships" id="259" r:id="Ra75cc723374f4a78"/>
    <p:sldId xmlns:r="http://schemas.openxmlformats.org/officeDocument/2006/relationships" id="260" r:id="Rb93490641ed24664"/>
    <p:sldId xmlns:r="http://schemas.openxmlformats.org/officeDocument/2006/relationships" id="261" r:id="Rdffb25b604864a08"/>
    <p:sldId xmlns:r="http://schemas.openxmlformats.org/officeDocument/2006/relationships" id="262" r:id="R1a044eda5ff4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3b13fb13a435b" /><Relationship Type="http://schemas.openxmlformats.org/officeDocument/2006/relationships/slide" Target="/ppt/slides/slide1.xml" Id="Rd281abca37ae49d7" /><Relationship Type="http://schemas.openxmlformats.org/officeDocument/2006/relationships/slide" Target="/ppt/slides/slide2.xml" Id="R28e24f1ba3c84f57" /><Relationship Type="http://schemas.openxmlformats.org/officeDocument/2006/relationships/slide" Target="/ppt/slides/slide3.xml" Id="R52d2646ec6c14ab0" /><Relationship Type="http://schemas.openxmlformats.org/officeDocument/2006/relationships/slide" Target="/ppt/slides/slide4.xml" Id="Ra75cc723374f4a78" /><Relationship Type="http://schemas.openxmlformats.org/officeDocument/2006/relationships/slide" Target="/ppt/slides/slide5.xml" Id="Rb93490641ed24664" /><Relationship Type="http://schemas.openxmlformats.org/officeDocument/2006/relationships/slide" Target="/ppt/slides/slide6.xml" Id="Rdffb25b604864a08" /><Relationship Type="http://schemas.openxmlformats.org/officeDocument/2006/relationships/slide" Target="/ppt/slides/slide7.xml" Id="R1a044eda5ff4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62ef6877c48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ffb4f7ff345a7" /><Relationship Type="http://schemas.openxmlformats.org/officeDocument/2006/relationships/theme" Target="/ppt/slideMasters/theme/theme1.xml" Id="R8959199dbc6d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ffb4f7ff3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56e25b08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597e643c6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24a2339d8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1f1141294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fa86eb9c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37c481d484e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802f463f947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MARINE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−286 018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LIAVAAG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Kamfjordveien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998 713 099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MARINE AS</a:t>
            </a:r>
          </a:p>
        </p:txBody>
      </p:sp>
    </p:spTree>
  </p:cSld>
  <p:clrMapOvr>
    <a:masterClrMapping xmlns:a="http://schemas.openxmlformats.org/drawingml/2006/main"/>
  </p:clrMapOvr>
</p:sld>
</file>