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f797c838a640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c3698b7b064785"/>
  </p:sldMasterIdLst>
  <p:sldIdLst>
    <p:sldId xmlns:r="http://schemas.openxmlformats.org/officeDocument/2006/relationships" id="256" r:id="R924d2a6c8dfe41f8"/>
    <p:sldId xmlns:r="http://schemas.openxmlformats.org/officeDocument/2006/relationships" id="257" r:id="R0cd62721c508435b"/>
    <p:sldId xmlns:r="http://schemas.openxmlformats.org/officeDocument/2006/relationships" id="258" r:id="R661b7c02b9284c95"/>
    <p:sldId xmlns:r="http://schemas.openxmlformats.org/officeDocument/2006/relationships" id="259" r:id="R8a5241adc6134c35"/>
    <p:sldId xmlns:r="http://schemas.openxmlformats.org/officeDocument/2006/relationships" id="260" r:id="R5270c83433b1452f"/>
    <p:sldId xmlns:r="http://schemas.openxmlformats.org/officeDocument/2006/relationships" id="261" r:id="R03ec181ed811496a"/>
    <p:sldId xmlns:r="http://schemas.openxmlformats.org/officeDocument/2006/relationships" id="262" r:id="R9147571160de47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3698b7b064785" /><Relationship Type="http://schemas.openxmlformats.org/officeDocument/2006/relationships/slide" Target="/ppt/slides/slide1.xml" Id="R924d2a6c8dfe41f8" /><Relationship Type="http://schemas.openxmlformats.org/officeDocument/2006/relationships/slide" Target="/ppt/slides/slide2.xml" Id="R0cd62721c508435b" /><Relationship Type="http://schemas.openxmlformats.org/officeDocument/2006/relationships/slide" Target="/ppt/slides/slide3.xml" Id="R661b7c02b9284c95" /><Relationship Type="http://schemas.openxmlformats.org/officeDocument/2006/relationships/slide" Target="/ppt/slides/slide4.xml" Id="R8a5241adc6134c35" /><Relationship Type="http://schemas.openxmlformats.org/officeDocument/2006/relationships/slide" Target="/ppt/slides/slide5.xml" Id="R5270c83433b1452f" /><Relationship Type="http://schemas.openxmlformats.org/officeDocument/2006/relationships/slide" Target="/ppt/slides/slide6.xml" Id="R03ec181ed811496a" /><Relationship Type="http://schemas.openxmlformats.org/officeDocument/2006/relationships/slide" Target="/ppt/slides/slide7.xml" Id="R9147571160de47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8164137b345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5dee187fe4ca0" /><Relationship Type="http://schemas.openxmlformats.org/officeDocument/2006/relationships/theme" Target="/ppt/slideMasters/theme/theme1.xml" Id="R4fec04b92eba49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c5dee187fe4c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ebd97df3741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bdb44c15849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dfbf4ac4d42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e4de8a13b4d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e8145b26947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a7ac064dc4c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0c8e04ca24c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PROJECT 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56 793 919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14 803 882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15 061 015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28 084 665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51 940 293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INVEST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LBM INVEST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SANDAL KAPITAL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 CAPITAL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HMY INVEST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998 788 129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