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d953c7a6b3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bd8993b0614b6e"/>
  </p:sldMasterIdLst>
  <p:sldIdLst>
    <p:sldId xmlns:r="http://schemas.openxmlformats.org/officeDocument/2006/relationships" id="256" r:id="R000368d09aea46b3"/>
    <p:sldId xmlns:r="http://schemas.openxmlformats.org/officeDocument/2006/relationships" id="257" r:id="Rf3a23e9b367946b3"/>
    <p:sldId xmlns:r="http://schemas.openxmlformats.org/officeDocument/2006/relationships" id="258" r:id="R35db401d92fd48dc"/>
    <p:sldId xmlns:r="http://schemas.openxmlformats.org/officeDocument/2006/relationships" id="259" r:id="R1e484889256a4e5b"/>
    <p:sldId xmlns:r="http://schemas.openxmlformats.org/officeDocument/2006/relationships" id="260" r:id="R3d53ff6d3a304b4f"/>
    <p:sldId xmlns:r="http://schemas.openxmlformats.org/officeDocument/2006/relationships" id="261" r:id="R881a44da03a74d3f"/>
    <p:sldId xmlns:r="http://schemas.openxmlformats.org/officeDocument/2006/relationships" id="262" r:id="R25e0a877627d4e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d8993b0614b6e" /><Relationship Type="http://schemas.openxmlformats.org/officeDocument/2006/relationships/slide" Target="/ppt/slides/slide1.xml" Id="R000368d09aea46b3" /><Relationship Type="http://schemas.openxmlformats.org/officeDocument/2006/relationships/slide" Target="/ppt/slides/slide2.xml" Id="Rf3a23e9b367946b3" /><Relationship Type="http://schemas.openxmlformats.org/officeDocument/2006/relationships/slide" Target="/ppt/slides/slide3.xml" Id="R35db401d92fd48dc" /><Relationship Type="http://schemas.openxmlformats.org/officeDocument/2006/relationships/slide" Target="/ppt/slides/slide4.xml" Id="R1e484889256a4e5b" /><Relationship Type="http://schemas.openxmlformats.org/officeDocument/2006/relationships/slide" Target="/ppt/slides/slide5.xml" Id="R3d53ff6d3a304b4f" /><Relationship Type="http://schemas.openxmlformats.org/officeDocument/2006/relationships/slide" Target="/ppt/slides/slide6.xml" Id="R881a44da03a74d3f" /><Relationship Type="http://schemas.openxmlformats.org/officeDocument/2006/relationships/slide" Target="/ppt/slides/slide7.xml" Id="R25e0a877627d4e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15bea07a748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7fa7e8c11492e" /><Relationship Type="http://schemas.openxmlformats.org/officeDocument/2006/relationships/theme" Target="/ppt/slideMasters/theme/theme1.xml" Id="R7645fde310ba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57fa7e8c1149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edc8efc394e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a25ad701b45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bb0000e9f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9be0c243749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cefead1d54b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5427161e747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4467cc73f49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OKEL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24 467 761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38 303 661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998 800 633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OKEL AS</a:t>
            </a:r>
          </a:p>
        </p:txBody>
      </p:sp>
    </p:spTree>
  </p:cSld>
  <p:clrMapOvr>
    <a:masterClrMapping xmlns:a="http://schemas.openxmlformats.org/drawingml/2006/main"/>
  </p:clrMapOvr>
</p:sld>
</file>