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7178aa03e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e9ff7141b4c56"/>
  </p:sldMasterIdLst>
  <p:sldIdLst>
    <p:sldId xmlns:r="http://schemas.openxmlformats.org/officeDocument/2006/relationships" id="256" r:id="R6d7266d005f24bb3"/>
    <p:sldId xmlns:r="http://schemas.openxmlformats.org/officeDocument/2006/relationships" id="257" r:id="Rb993edb79be7416d"/>
    <p:sldId xmlns:r="http://schemas.openxmlformats.org/officeDocument/2006/relationships" id="258" r:id="R55a441c82c8642fd"/>
    <p:sldId xmlns:r="http://schemas.openxmlformats.org/officeDocument/2006/relationships" id="259" r:id="R2cf42b95e9ab4ade"/>
    <p:sldId xmlns:r="http://schemas.openxmlformats.org/officeDocument/2006/relationships" id="260" r:id="R9ccaad64928d42a5"/>
    <p:sldId xmlns:r="http://schemas.openxmlformats.org/officeDocument/2006/relationships" id="261" r:id="R48c58edd126d4def"/>
    <p:sldId xmlns:r="http://schemas.openxmlformats.org/officeDocument/2006/relationships" id="262" r:id="Re9f492d57108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e9ff7141b4c56" /><Relationship Type="http://schemas.openxmlformats.org/officeDocument/2006/relationships/slide" Target="/ppt/slides/slide1.xml" Id="R6d7266d005f24bb3" /><Relationship Type="http://schemas.openxmlformats.org/officeDocument/2006/relationships/slide" Target="/ppt/slides/slide2.xml" Id="Rb993edb79be7416d" /><Relationship Type="http://schemas.openxmlformats.org/officeDocument/2006/relationships/slide" Target="/ppt/slides/slide3.xml" Id="R55a441c82c8642fd" /><Relationship Type="http://schemas.openxmlformats.org/officeDocument/2006/relationships/slide" Target="/ppt/slides/slide4.xml" Id="R2cf42b95e9ab4ade" /><Relationship Type="http://schemas.openxmlformats.org/officeDocument/2006/relationships/slide" Target="/ppt/slides/slide5.xml" Id="R9ccaad64928d42a5" /><Relationship Type="http://schemas.openxmlformats.org/officeDocument/2006/relationships/slide" Target="/ppt/slides/slide6.xml" Id="R48c58edd126d4def" /><Relationship Type="http://schemas.openxmlformats.org/officeDocument/2006/relationships/slide" Target="/ppt/slides/slide7.xml" Id="Re9f492d57108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8374c399e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ac834b034e72" /><Relationship Type="http://schemas.openxmlformats.org/officeDocument/2006/relationships/theme" Target="/ppt/slideMasters/theme/theme1.xml" Id="Rc458d2239f27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4ac834b03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9eb93db9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5c96c07d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526d37fb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b83ac2a03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ab2b347f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2a762e30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28328416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 GROUP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96 740 208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80 821 717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210 032 643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GTH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GUDMUNDSEN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contact@levelgroup.no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www.levelgroup.no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998 822 068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GROUP AS</a:t>
            </a:r>
          </a:p>
        </p:txBody>
      </p:sp>
    </p:spTree>
  </p:cSld>
  <p:clrMapOvr>
    <a:masterClrMapping xmlns:a="http://schemas.openxmlformats.org/drawingml/2006/main"/>
  </p:clrMapOvr>
</p:sld>
</file>