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2cf9e99ea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689bdb09e4909"/>
  </p:sldMasterIdLst>
  <p:sldIdLst>
    <p:sldId xmlns:r="http://schemas.openxmlformats.org/officeDocument/2006/relationships" id="256" r:id="R6be4c4817b7242e6"/>
    <p:sldId xmlns:r="http://schemas.openxmlformats.org/officeDocument/2006/relationships" id="257" r:id="R3fe6b6b783834f0b"/>
    <p:sldId xmlns:r="http://schemas.openxmlformats.org/officeDocument/2006/relationships" id="258" r:id="Rf4d44daf8a3840b1"/>
    <p:sldId xmlns:r="http://schemas.openxmlformats.org/officeDocument/2006/relationships" id="259" r:id="R69e5ed1cfbf74518"/>
    <p:sldId xmlns:r="http://schemas.openxmlformats.org/officeDocument/2006/relationships" id="260" r:id="R2d4b25b9146c4b5a"/>
    <p:sldId xmlns:r="http://schemas.openxmlformats.org/officeDocument/2006/relationships" id="261" r:id="R17a9d52e41634c2d"/>
    <p:sldId xmlns:r="http://schemas.openxmlformats.org/officeDocument/2006/relationships" id="262" r:id="R7802bc2230d8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689bdb09e4909" /><Relationship Type="http://schemas.openxmlformats.org/officeDocument/2006/relationships/slide" Target="/ppt/slides/slide1.xml" Id="R6be4c4817b7242e6" /><Relationship Type="http://schemas.openxmlformats.org/officeDocument/2006/relationships/slide" Target="/ppt/slides/slide2.xml" Id="R3fe6b6b783834f0b" /><Relationship Type="http://schemas.openxmlformats.org/officeDocument/2006/relationships/slide" Target="/ppt/slides/slide3.xml" Id="Rf4d44daf8a3840b1" /><Relationship Type="http://schemas.openxmlformats.org/officeDocument/2006/relationships/slide" Target="/ppt/slides/slide4.xml" Id="R69e5ed1cfbf74518" /><Relationship Type="http://schemas.openxmlformats.org/officeDocument/2006/relationships/slide" Target="/ppt/slides/slide5.xml" Id="R2d4b25b9146c4b5a" /><Relationship Type="http://schemas.openxmlformats.org/officeDocument/2006/relationships/slide" Target="/ppt/slides/slide6.xml" Id="R17a9d52e41634c2d" /><Relationship Type="http://schemas.openxmlformats.org/officeDocument/2006/relationships/slide" Target="/ppt/slides/slide7.xml" Id="R7802bc2230d8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ce562938d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ea178d534365" /><Relationship Type="http://schemas.openxmlformats.org/officeDocument/2006/relationships/theme" Target="/ppt/slideMasters/theme/theme1.xml" Id="R3af40f626925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7ea178d53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e38a7302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9ec18efd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b6a18f2a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2665479a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b1cbd58a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aa9d9ca0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7ee1b3b6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TRYM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