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06f1b9d57d49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1e224e6d84003"/>
  </p:sldMasterIdLst>
  <p:sldIdLst>
    <p:sldId xmlns:r="http://schemas.openxmlformats.org/officeDocument/2006/relationships" id="256" r:id="Re937f96f57174f25"/>
    <p:sldId xmlns:r="http://schemas.openxmlformats.org/officeDocument/2006/relationships" id="257" r:id="R21d1f022ae964900"/>
    <p:sldId xmlns:r="http://schemas.openxmlformats.org/officeDocument/2006/relationships" id="258" r:id="Rb972e91bc42e4fa3"/>
    <p:sldId xmlns:r="http://schemas.openxmlformats.org/officeDocument/2006/relationships" id="259" r:id="R904316e5822e41e8"/>
    <p:sldId xmlns:r="http://schemas.openxmlformats.org/officeDocument/2006/relationships" id="260" r:id="Rdcf97698d17a4dda"/>
    <p:sldId xmlns:r="http://schemas.openxmlformats.org/officeDocument/2006/relationships" id="261" r:id="R5ae0236301e84500"/>
    <p:sldId xmlns:r="http://schemas.openxmlformats.org/officeDocument/2006/relationships" id="262" r:id="R8d0f4bfc6d0743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1e224e6d84003" /><Relationship Type="http://schemas.openxmlformats.org/officeDocument/2006/relationships/slide" Target="/ppt/slides/slide1.xml" Id="Re937f96f57174f25" /><Relationship Type="http://schemas.openxmlformats.org/officeDocument/2006/relationships/slide" Target="/ppt/slides/slide2.xml" Id="R21d1f022ae964900" /><Relationship Type="http://schemas.openxmlformats.org/officeDocument/2006/relationships/slide" Target="/ppt/slides/slide3.xml" Id="Rb972e91bc42e4fa3" /><Relationship Type="http://schemas.openxmlformats.org/officeDocument/2006/relationships/slide" Target="/ppt/slides/slide4.xml" Id="R904316e5822e41e8" /><Relationship Type="http://schemas.openxmlformats.org/officeDocument/2006/relationships/slide" Target="/ppt/slides/slide5.xml" Id="Rdcf97698d17a4dda" /><Relationship Type="http://schemas.openxmlformats.org/officeDocument/2006/relationships/slide" Target="/ppt/slides/slide6.xml" Id="R5ae0236301e84500" /><Relationship Type="http://schemas.openxmlformats.org/officeDocument/2006/relationships/slide" Target="/ppt/slides/slide7.xml" Id="R8d0f4bfc6d0743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060d76c0f346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3b18cfc441e3" /><Relationship Type="http://schemas.openxmlformats.org/officeDocument/2006/relationships/theme" Target="/ppt/slideMasters/theme/theme1.xml" Id="R2fd792e28f7c43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83b18cfc441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958c44ce8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89c291902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02a2b36224c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9680c340c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6973fab1a4c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cc99f9d3e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1046b0876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HEDBERG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1 339 858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2 870 605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2 893 659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ARE HEDBERG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post@hedberg-as.no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998 877 733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HEDBERG AS</a:t>
            </a:r>
          </a:p>
        </p:txBody>
      </p:sp>
    </p:spTree>
  </p:cSld>
  <p:clrMapOvr>
    <a:masterClrMapping xmlns:a="http://schemas.openxmlformats.org/drawingml/2006/main"/>
  </p:clrMapOvr>
</p:sld>
</file>