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3b32e4e70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ec7703dbd46de"/>
  </p:sldMasterIdLst>
  <p:sldIdLst>
    <p:sldId xmlns:r="http://schemas.openxmlformats.org/officeDocument/2006/relationships" id="256" r:id="Rc6e12654bcc94e13"/>
    <p:sldId xmlns:r="http://schemas.openxmlformats.org/officeDocument/2006/relationships" id="257" r:id="R88431aafa0334c43"/>
    <p:sldId xmlns:r="http://schemas.openxmlformats.org/officeDocument/2006/relationships" id="258" r:id="Rc5c4fade5dc34448"/>
    <p:sldId xmlns:r="http://schemas.openxmlformats.org/officeDocument/2006/relationships" id="259" r:id="Rc09acc3cf9ad4a31"/>
    <p:sldId xmlns:r="http://schemas.openxmlformats.org/officeDocument/2006/relationships" id="260" r:id="R55c895b55a0e48b5"/>
    <p:sldId xmlns:r="http://schemas.openxmlformats.org/officeDocument/2006/relationships" id="261" r:id="Rc79bdbf24a5941b5"/>
    <p:sldId xmlns:r="http://schemas.openxmlformats.org/officeDocument/2006/relationships" id="262" r:id="R631bde724ae1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ec7703dbd46de" /><Relationship Type="http://schemas.openxmlformats.org/officeDocument/2006/relationships/slide" Target="/ppt/slides/slide1.xml" Id="Rc6e12654bcc94e13" /><Relationship Type="http://schemas.openxmlformats.org/officeDocument/2006/relationships/slide" Target="/ppt/slides/slide2.xml" Id="R88431aafa0334c43" /><Relationship Type="http://schemas.openxmlformats.org/officeDocument/2006/relationships/slide" Target="/ppt/slides/slide3.xml" Id="Rc5c4fade5dc34448" /><Relationship Type="http://schemas.openxmlformats.org/officeDocument/2006/relationships/slide" Target="/ppt/slides/slide4.xml" Id="Rc09acc3cf9ad4a31" /><Relationship Type="http://schemas.openxmlformats.org/officeDocument/2006/relationships/slide" Target="/ppt/slides/slide5.xml" Id="R55c895b55a0e48b5" /><Relationship Type="http://schemas.openxmlformats.org/officeDocument/2006/relationships/slide" Target="/ppt/slides/slide6.xml" Id="Rc79bdbf24a5941b5" /><Relationship Type="http://schemas.openxmlformats.org/officeDocument/2006/relationships/slide" Target="/ppt/slides/slide7.xml" Id="R631bde724ae1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ec4f34fc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aac105d7444c" /><Relationship Type="http://schemas.openxmlformats.org/officeDocument/2006/relationships/theme" Target="/ppt/slideMasters/theme/theme1.xml" Id="R650ba341c3ec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5aac105d7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011bc434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22a07d9a5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2b812959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682ed0e2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f3bb69c4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d898b24b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35889b52c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