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52a21c00a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868d5ee2f44e9e"/>
  </p:sldMasterIdLst>
  <p:sldIdLst>
    <p:sldId xmlns:r="http://schemas.openxmlformats.org/officeDocument/2006/relationships" id="256" r:id="R705d59003d0d40eb"/>
    <p:sldId xmlns:r="http://schemas.openxmlformats.org/officeDocument/2006/relationships" id="257" r:id="R264ca47e14284a6d"/>
    <p:sldId xmlns:r="http://schemas.openxmlformats.org/officeDocument/2006/relationships" id="258" r:id="Rc925d6b9e9a94165"/>
    <p:sldId xmlns:r="http://schemas.openxmlformats.org/officeDocument/2006/relationships" id="259" r:id="R1bf0ec57121242fb"/>
    <p:sldId xmlns:r="http://schemas.openxmlformats.org/officeDocument/2006/relationships" id="260" r:id="Rad77e5c90947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68d5ee2f44e9e" /><Relationship Type="http://schemas.openxmlformats.org/officeDocument/2006/relationships/slide" Target="/ppt/slides/slide1.xml" Id="R705d59003d0d40eb" /><Relationship Type="http://schemas.openxmlformats.org/officeDocument/2006/relationships/slide" Target="/ppt/slides/slide2.xml" Id="R264ca47e14284a6d" /><Relationship Type="http://schemas.openxmlformats.org/officeDocument/2006/relationships/slide" Target="/ppt/slides/slide3.xml" Id="Rc925d6b9e9a94165" /><Relationship Type="http://schemas.openxmlformats.org/officeDocument/2006/relationships/slide" Target="/ppt/slides/slide4.xml" Id="R1bf0ec57121242fb" /><Relationship Type="http://schemas.openxmlformats.org/officeDocument/2006/relationships/slide" Target="/ppt/slides/slide5.xml" Id="Rad77e5c90947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219993239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dddd0461743c9" /><Relationship Type="http://schemas.openxmlformats.org/officeDocument/2006/relationships/theme" Target="/ppt/slideMasters/theme/theme1.xml" Id="Rd28f80bd1c8a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dddd0461743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85f82a1d34e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80823b8bd47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54110ef06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4982344d941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723971df4f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SANDØY VEL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VEL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SANDØY VEL ble etablert [år] og holder til i Sandøy.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VEL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VEL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VEL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Hamnevågen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6297 Sandøy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britt.knutsen@hotmail.com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998 920 515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SANDØY VEL</a:t>
            </a:r>
          </a:p>
        </p:txBody>
      </p:sp>
    </p:spTree>
  </p:cSld>
  <p:clrMapOvr>
    <a:masterClrMapping xmlns:a="http://schemas.openxmlformats.org/drawingml/2006/main"/>
  </p:clrMapOvr>
</p:sld>
</file>