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94e004b6a38477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c6d728d4a1c4276"/>
  </p:sldMasterIdLst>
  <p:sldIdLst>
    <p:sldId xmlns:r="http://schemas.openxmlformats.org/officeDocument/2006/relationships" id="256" r:id="R99ae105191ba4fdf"/>
    <p:sldId xmlns:r="http://schemas.openxmlformats.org/officeDocument/2006/relationships" id="257" r:id="Rdccc249e9413455f"/>
    <p:sldId xmlns:r="http://schemas.openxmlformats.org/officeDocument/2006/relationships" id="258" r:id="Raf6be65e20af4409"/>
    <p:sldId xmlns:r="http://schemas.openxmlformats.org/officeDocument/2006/relationships" id="259" r:id="R4f2828a491d7430f"/>
    <p:sldId xmlns:r="http://schemas.openxmlformats.org/officeDocument/2006/relationships" id="260" r:id="Rbd49d0d23c814957"/>
    <p:sldId xmlns:r="http://schemas.openxmlformats.org/officeDocument/2006/relationships" id="261" r:id="Rf47f41a737ca4dbb"/>
    <p:sldId xmlns:r="http://schemas.openxmlformats.org/officeDocument/2006/relationships" id="262" r:id="R2849b37cb9f144a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6d728d4a1c4276" /><Relationship Type="http://schemas.openxmlformats.org/officeDocument/2006/relationships/slide" Target="/ppt/slides/slide1.xml" Id="R99ae105191ba4fdf" /><Relationship Type="http://schemas.openxmlformats.org/officeDocument/2006/relationships/slide" Target="/ppt/slides/slide2.xml" Id="Rdccc249e9413455f" /><Relationship Type="http://schemas.openxmlformats.org/officeDocument/2006/relationships/slide" Target="/ppt/slides/slide3.xml" Id="Raf6be65e20af4409" /><Relationship Type="http://schemas.openxmlformats.org/officeDocument/2006/relationships/slide" Target="/ppt/slides/slide4.xml" Id="R4f2828a491d7430f" /><Relationship Type="http://schemas.openxmlformats.org/officeDocument/2006/relationships/slide" Target="/ppt/slides/slide5.xml" Id="Rbd49d0d23c814957" /><Relationship Type="http://schemas.openxmlformats.org/officeDocument/2006/relationships/slide" Target="/ppt/slides/slide6.xml" Id="Rf47f41a737ca4dbb" /><Relationship Type="http://schemas.openxmlformats.org/officeDocument/2006/relationships/slide" Target="/ppt/slides/slide7.xml" Id="R2849b37cb9f144a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20a72e68e347a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39787643764757" /><Relationship Type="http://schemas.openxmlformats.org/officeDocument/2006/relationships/theme" Target="/ppt/slideMasters/theme/theme1.xml" Id="Rf84da7807ff7421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53978764376475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6d13a9a3e24ec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95f7a4f5b14dc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698efec21c48e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d2ee698a5d472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2789d330414d9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b8874472864e0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86242d84ca4af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STEIN AKSNES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 AKSNES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 AKSNES HOLDING AS ble etablert [år] og holder til i Verdal.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 AKSNES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 AKSNES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 AKSNES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−377 090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534 014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8 519 541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8 999 076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 AKSNES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 AKSNES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 AKSNES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Orrevegen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7655 Verdal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998 943 248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 AKSNES HOLDING AS</a:t>
            </a:r>
          </a:p>
        </p:txBody>
      </p:sp>
    </p:spTree>
  </p:cSld>
  <p:clrMapOvr>
    <a:masterClrMapping xmlns:a="http://schemas.openxmlformats.org/drawingml/2006/main"/>
  </p:clrMapOvr>
</p:sld>
</file>