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4cffbf3fab49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51ff0d95ea4a95"/>
  </p:sldMasterIdLst>
  <p:sldIdLst>
    <p:sldId xmlns:r="http://schemas.openxmlformats.org/officeDocument/2006/relationships" id="256" r:id="R4720b2aedd6a4ad4"/>
    <p:sldId xmlns:r="http://schemas.openxmlformats.org/officeDocument/2006/relationships" id="257" r:id="Re756688e63d6437a"/>
    <p:sldId xmlns:r="http://schemas.openxmlformats.org/officeDocument/2006/relationships" id="258" r:id="R59de6fd3fe864200"/>
    <p:sldId xmlns:r="http://schemas.openxmlformats.org/officeDocument/2006/relationships" id="259" r:id="R0000d95cac514e41"/>
    <p:sldId xmlns:r="http://schemas.openxmlformats.org/officeDocument/2006/relationships" id="260" r:id="R4710fc0d03ca4f81"/>
    <p:sldId xmlns:r="http://schemas.openxmlformats.org/officeDocument/2006/relationships" id="261" r:id="Rae5fb3448b4a48a8"/>
    <p:sldId xmlns:r="http://schemas.openxmlformats.org/officeDocument/2006/relationships" id="262" r:id="R3e98bac3e96c4a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51ff0d95ea4a95" /><Relationship Type="http://schemas.openxmlformats.org/officeDocument/2006/relationships/slide" Target="/ppt/slides/slide1.xml" Id="R4720b2aedd6a4ad4" /><Relationship Type="http://schemas.openxmlformats.org/officeDocument/2006/relationships/slide" Target="/ppt/slides/slide2.xml" Id="Re756688e63d6437a" /><Relationship Type="http://schemas.openxmlformats.org/officeDocument/2006/relationships/slide" Target="/ppt/slides/slide3.xml" Id="R59de6fd3fe864200" /><Relationship Type="http://schemas.openxmlformats.org/officeDocument/2006/relationships/slide" Target="/ppt/slides/slide4.xml" Id="R0000d95cac514e41" /><Relationship Type="http://schemas.openxmlformats.org/officeDocument/2006/relationships/slide" Target="/ppt/slides/slide5.xml" Id="R4710fc0d03ca4f81" /><Relationship Type="http://schemas.openxmlformats.org/officeDocument/2006/relationships/slide" Target="/ppt/slides/slide6.xml" Id="Rae5fb3448b4a48a8" /><Relationship Type="http://schemas.openxmlformats.org/officeDocument/2006/relationships/slide" Target="/ppt/slides/slide7.xml" Id="R3e98bac3e96c4a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757dcedc5a49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310296ce24aca" /><Relationship Type="http://schemas.openxmlformats.org/officeDocument/2006/relationships/theme" Target="/ppt/slideMasters/theme/theme1.xml" Id="Rf27f0b49a3014d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f310296ce24a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71d9afdd341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b55d9e7ad43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4bd65c22d4c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2082672d44f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4d5b72f9c43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56260c0d84d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fbe0510794e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3 291 936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3 492 186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SKARSTEIN SUNNIVA MAGDELE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torv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frederik@fhr.no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998 945 860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AS</a:t>
            </a:r>
          </a:p>
        </p:txBody>
      </p:sp>
    </p:spTree>
  </p:cSld>
  <p:clrMapOvr>
    <a:masterClrMapping xmlns:a="http://schemas.openxmlformats.org/drawingml/2006/main"/>
  </p:clrMapOvr>
</p:sld>
</file>