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2f39b9a0934e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de33d0374544b8"/>
  </p:sldMasterIdLst>
  <p:sldIdLst>
    <p:sldId xmlns:r="http://schemas.openxmlformats.org/officeDocument/2006/relationships" id="256" r:id="R3ed5176adfef42f2"/>
    <p:sldId xmlns:r="http://schemas.openxmlformats.org/officeDocument/2006/relationships" id="257" r:id="R24381b1469054fef"/>
    <p:sldId xmlns:r="http://schemas.openxmlformats.org/officeDocument/2006/relationships" id="258" r:id="Red247518614549fa"/>
    <p:sldId xmlns:r="http://schemas.openxmlformats.org/officeDocument/2006/relationships" id="259" r:id="R862e16f729a34446"/>
    <p:sldId xmlns:r="http://schemas.openxmlformats.org/officeDocument/2006/relationships" id="260" r:id="R210bf8ef6ce949de"/>
    <p:sldId xmlns:r="http://schemas.openxmlformats.org/officeDocument/2006/relationships" id="261" r:id="R2e3bba1f81614e8d"/>
    <p:sldId xmlns:r="http://schemas.openxmlformats.org/officeDocument/2006/relationships" id="262" r:id="R1b4568536e6e48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e33d0374544b8" /><Relationship Type="http://schemas.openxmlformats.org/officeDocument/2006/relationships/slide" Target="/ppt/slides/slide1.xml" Id="R3ed5176adfef42f2" /><Relationship Type="http://schemas.openxmlformats.org/officeDocument/2006/relationships/slide" Target="/ppt/slides/slide2.xml" Id="R24381b1469054fef" /><Relationship Type="http://schemas.openxmlformats.org/officeDocument/2006/relationships/slide" Target="/ppt/slides/slide3.xml" Id="Red247518614549fa" /><Relationship Type="http://schemas.openxmlformats.org/officeDocument/2006/relationships/slide" Target="/ppt/slides/slide4.xml" Id="R862e16f729a34446" /><Relationship Type="http://schemas.openxmlformats.org/officeDocument/2006/relationships/slide" Target="/ppt/slides/slide5.xml" Id="R210bf8ef6ce949de" /><Relationship Type="http://schemas.openxmlformats.org/officeDocument/2006/relationships/slide" Target="/ppt/slides/slide6.xml" Id="R2e3bba1f81614e8d" /><Relationship Type="http://schemas.openxmlformats.org/officeDocument/2006/relationships/slide" Target="/ppt/slides/slide7.xml" Id="R1b4568536e6e48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c1bf8419a44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3943612d446b1" /><Relationship Type="http://schemas.openxmlformats.org/officeDocument/2006/relationships/theme" Target="/ppt/slideMasters/theme/theme1.xml" Id="Rb730a04df6b34f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a3943612d446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a1cb999914e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87bae5b3f44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1d25d6a3049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381d812a4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ac70404dc48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ed2b3367d43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f3629246d41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JUX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1 503 258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2 004 008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SKARSTEIN JOHANNES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998 946 239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