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cb1f2a8993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339060ee1429d"/>
  </p:sldMasterIdLst>
  <p:sldIdLst>
    <p:sldId xmlns:r="http://schemas.openxmlformats.org/officeDocument/2006/relationships" id="256" r:id="R2578a9c374e648a5"/>
    <p:sldId xmlns:r="http://schemas.openxmlformats.org/officeDocument/2006/relationships" id="257" r:id="Rc3c26e1bad6f4977"/>
    <p:sldId xmlns:r="http://schemas.openxmlformats.org/officeDocument/2006/relationships" id="258" r:id="R5ba78658968749b2"/>
    <p:sldId xmlns:r="http://schemas.openxmlformats.org/officeDocument/2006/relationships" id="259" r:id="R41102badfb5b4d5a"/>
    <p:sldId xmlns:r="http://schemas.openxmlformats.org/officeDocument/2006/relationships" id="260" r:id="Re46ae9f340844ee8"/>
    <p:sldId xmlns:r="http://schemas.openxmlformats.org/officeDocument/2006/relationships" id="261" r:id="R3b3b42e4cb474773"/>
    <p:sldId xmlns:r="http://schemas.openxmlformats.org/officeDocument/2006/relationships" id="262" r:id="Rddb9f4675110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339060ee1429d" /><Relationship Type="http://schemas.openxmlformats.org/officeDocument/2006/relationships/slide" Target="/ppt/slides/slide1.xml" Id="R2578a9c374e648a5" /><Relationship Type="http://schemas.openxmlformats.org/officeDocument/2006/relationships/slide" Target="/ppt/slides/slide2.xml" Id="Rc3c26e1bad6f4977" /><Relationship Type="http://schemas.openxmlformats.org/officeDocument/2006/relationships/slide" Target="/ppt/slides/slide3.xml" Id="R5ba78658968749b2" /><Relationship Type="http://schemas.openxmlformats.org/officeDocument/2006/relationships/slide" Target="/ppt/slides/slide4.xml" Id="R41102badfb5b4d5a" /><Relationship Type="http://schemas.openxmlformats.org/officeDocument/2006/relationships/slide" Target="/ppt/slides/slide5.xml" Id="Re46ae9f340844ee8" /><Relationship Type="http://schemas.openxmlformats.org/officeDocument/2006/relationships/slide" Target="/ppt/slides/slide6.xml" Id="R3b3b42e4cb474773" /><Relationship Type="http://schemas.openxmlformats.org/officeDocument/2006/relationships/slide" Target="/ppt/slides/slide7.xml" Id="Rddb9f4675110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2a6729bcc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0f4c4856341e0" /><Relationship Type="http://schemas.openxmlformats.org/officeDocument/2006/relationships/theme" Target="/ppt/slideMasters/theme/theme1.xml" Id="Rbbb4f5cb91f5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10f4c48563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f5ace6d4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3223e14b4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2ded1585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2602d0dd40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d1c33018d4c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125acd63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9ae86783b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STENSRØD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STENSRØD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STENSRØD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STENSRØD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Rokkeveien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1779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999 013 481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STENSRØD HOLDING AS</a:t>
            </a:r>
          </a:p>
        </p:txBody>
      </p:sp>
    </p:spTree>
  </p:cSld>
  <p:clrMapOvr>
    <a:masterClrMapping xmlns:a="http://schemas.openxmlformats.org/drawingml/2006/main"/>
  </p:clrMapOvr>
</p:sld>
</file>