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bdfcc65fb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4e1a5d33140b4"/>
  </p:sldMasterIdLst>
  <p:sldIdLst>
    <p:sldId xmlns:r="http://schemas.openxmlformats.org/officeDocument/2006/relationships" id="256" r:id="R198437b173b2448f"/>
    <p:sldId xmlns:r="http://schemas.openxmlformats.org/officeDocument/2006/relationships" id="257" r:id="Rd11258e5e0844af0"/>
    <p:sldId xmlns:r="http://schemas.openxmlformats.org/officeDocument/2006/relationships" id="258" r:id="Rba318e36a3d44d5d"/>
    <p:sldId xmlns:r="http://schemas.openxmlformats.org/officeDocument/2006/relationships" id="259" r:id="R464671d97a8d4dfe"/>
    <p:sldId xmlns:r="http://schemas.openxmlformats.org/officeDocument/2006/relationships" id="260" r:id="Re720ae9c1570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4e1a5d33140b4" /><Relationship Type="http://schemas.openxmlformats.org/officeDocument/2006/relationships/slide" Target="/ppt/slides/slide1.xml" Id="R198437b173b2448f" /><Relationship Type="http://schemas.openxmlformats.org/officeDocument/2006/relationships/slide" Target="/ppt/slides/slide2.xml" Id="Rd11258e5e0844af0" /><Relationship Type="http://schemas.openxmlformats.org/officeDocument/2006/relationships/slide" Target="/ppt/slides/slide3.xml" Id="Rba318e36a3d44d5d" /><Relationship Type="http://schemas.openxmlformats.org/officeDocument/2006/relationships/slide" Target="/ppt/slides/slide4.xml" Id="R464671d97a8d4dfe" /><Relationship Type="http://schemas.openxmlformats.org/officeDocument/2006/relationships/slide" Target="/ppt/slides/slide5.xml" Id="Re720ae9c1570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bad83e009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83583986f4004" /><Relationship Type="http://schemas.openxmlformats.org/officeDocument/2006/relationships/theme" Target="/ppt/slideMasters/theme/theme1.xml" Id="Rd2d1b27c6b29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83583986f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b78e891d8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b3fb61112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8473d269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77df2bb58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3fe8b9198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