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c8f928d01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4e0a86e6e4c42"/>
  </p:sldMasterIdLst>
  <p:sldIdLst>
    <p:sldId xmlns:r="http://schemas.openxmlformats.org/officeDocument/2006/relationships" id="256" r:id="R0dae91020412451b"/>
    <p:sldId xmlns:r="http://schemas.openxmlformats.org/officeDocument/2006/relationships" id="257" r:id="R440f0b15a2ec447a"/>
    <p:sldId xmlns:r="http://schemas.openxmlformats.org/officeDocument/2006/relationships" id="258" r:id="Rf68658fff686415b"/>
    <p:sldId xmlns:r="http://schemas.openxmlformats.org/officeDocument/2006/relationships" id="259" r:id="R67d72154d8d24c1c"/>
    <p:sldId xmlns:r="http://schemas.openxmlformats.org/officeDocument/2006/relationships" id="260" r:id="Raa4b3c259ed54c61"/>
    <p:sldId xmlns:r="http://schemas.openxmlformats.org/officeDocument/2006/relationships" id="261" r:id="Rd00e8a2c4a7243ac"/>
    <p:sldId xmlns:r="http://schemas.openxmlformats.org/officeDocument/2006/relationships" id="262" r:id="R0da7e69e5452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4e0a86e6e4c42" /><Relationship Type="http://schemas.openxmlformats.org/officeDocument/2006/relationships/slide" Target="/ppt/slides/slide1.xml" Id="R0dae91020412451b" /><Relationship Type="http://schemas.openxmlformats.org/officeDocument/2006/relationships/slide" Target="/ppt/slides/slide2.xml" Id="R440f0b15a2ec447a" /><Relationship Type="http://schemas.openxmlformats.org/officeDocument/2006/relationships/slide" Target="/ppt/slides/slide3.xml" Id="Rf68658fff686415b" /><Relationship Type="http://schemas.openxmlformats.org/officeDocument/2006/relationships/slide" Target="/ppt/slides/slide4.xml" Id="R67d72154d8d24c1c" /><Relationship Type="http://schemas.openxmlformats.org/officeDocument/2006/relationships/slide" Target="/ppt/slides/slide5.xml" Id="Raa4b3c259ed54c61" /><Relationship Type="http://schemas.openxmlformats.org/officeDocument/2006/relationships/slide" Target="/ppt/slides/slide6.xml" Id="Rd00e8a2c4a7243ac" /><Relationship Type="http://schemas.openxmlformats.org/officeDocument/2006/relationships/slide" Target="/ppt/slides/slide7.xml" Id="R0da7e69e5452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f2e8504cb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5744fe974105" /><Relationship Type="http://schemas.openxmlformats.org/officeDocument/2006/relationships/theme" Target="/ppt/slideMasters/theme/theme1.xml" Id="R4db486e2bfb2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85744fe97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0a83a4c96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f93c3345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d5d3b88c3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1a1873eab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3d8701543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1213dab6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ecdce6709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OLE GUNNAR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 HELENE VENHEIM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