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0b70ad5fc740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eff01b915f403e"/>
  </p:sldMasterIdLst>
  <p:sldIdLst>
    <p:sldId xmlns:r="http://schemas.openxmlformats.org/officeDocument/2006/relationships" id="256" r:id="R2daaaed0b153454a"/>
    <p:sldId xmlns:r="http://schemas.openxmlformats.org/officeDocument/2006/relationships" id="257" r:id="Recc4367f28fe45c9"/>
    <p:sldId xmlns:r="http://schemas.openxmlformats.org/officeDocument/2006/relationships" id="258" r:id="Rb6a8d83e0d3b4784"/>
    <p:sldId xmlns:r="http://schemas.openxmlformats.org/officeDocument/2006/relationships" id="259" r:id="R9555c41aaf6b4c19"/>
    <p:sldId xmlns:r="http://schemas.openxmlformats.org/officeDocument/2006/relationships" id="260" r:id="R2d0c0a28a07b478f"/>
    <p:sldId xmlns:r="http://schemas.openxmlformats.org/officeDocument/2006/relationships" id="261" r:id="R7ea041db6f3845bc"/>
    <p:sldId xmlns:r="http://schemas.openxmlformats.org/officeDocument/2006/relationships" id="262" r:id="R3194ab9e377347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eff01b915f403e" /><Relationship Type="http://schemas.openxmlformats.org/officeDocument/2006/relationships/slide" Target="/ppt/slides/slide1.xml" Id="R2daaaed0b153454a" /><Relationship Type="http://schemas.openxmlformats.org/officeDocument/2006/relationships/slide" Target="/ppt/slides/slide2.xml" Id="Recc4367f28fe45c9" /><Relationship Type="http://schemas.openxmlformats.org/officeDocument/2006/relationships/slide" Target="/ppt/slides/slide3.xml" Id="Rb6a8d83e0d3b4784" /><Relationship Type="http://schemas.openxmlformats.org/officeDocument/2006/relationships/slide" Target="/ppt/slides/slide4.xml" Id="R9555c41aaf6b4c19" /><Relationship Type="http://schemas.openxmlformats.org/officeDocument/2006/relationships/slide" Target="/ppt/slides/slide5.xml" Id="R2d0c0a28a07b478f" /><Relationship Type="http://schemas.openxmlformats.org/officeDocument/2006/relationships/slide" Target="/ppt/slides/slide6.xml" Id="R7ea041db6f3845bc" /><Relationship Type="http://schemas.openxmlformats.org/officeDocument/2006/relationships/slide" Target="/ppt/slides/slide7.xml" Id="R3194ab9e377347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45b2f1de0743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62d0878204c84" /><Relationship Type="http://schemas.openxmlformats.org/officeDocument/2006/relationships/theme" Target="/ppt/slideMasters/theme/theme1.xml" Id="Rf295e98a7ddf48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e62d0878204c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d04ab232647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909d9d11a4a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7221f52fb4d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8fdddd30948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9e5c19c2f4f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0c7e63d354f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4035be9a847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ADVICE INNLANDET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ADVICE INNLANDET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5 803 970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978 950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739 718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1 663 156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3 298 601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ADVICE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post@adviceinnlandet.no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999 039 715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