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30c5cdaf8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2b6cadb5b4f25"/>
  </p:sldMasterIdLst>
  <p:sldIdLst>
    <p:sldId xmlns:r="http://schemas.openxmlformats.org/officeDocument/2006/relationships" id="256" r:id="R1d24f7664cac4b69"/>
    <p:sldId xmlns:r="http://schemas.openxmlformats.org/officeDocument/2006/relationships" id="257" r:id="R7d146ec88b5149fd"/>
    <p:sldId xmlns:r="http://schemas.openxmlformats.org/officeDocument/2006/relationships" id="258" r:id="R122ed6384ad34c0e"/>
    <p:sldId xmlns:r="http://schemas.openxmlformats.org/officeDocument/2006/relationships" id="259" r:id="Rabfa9ba29d434721"/>
    <p:sldId xmlns:r="http://schemas.openxmlformats.org/officeDocument/2006/relationships" id="260" r:id="Rbbfbc6841f4c40f7"/>
    <p:sldId xmlns:r="http://schemas.openxmlformats.org/officeDocument/2006/relationships" id="261" r:id="R950bfc25f5b14847"/>
    <p:sldId xmlns:r="http://schemas.openxmlformats.org/officeDocument/2006/relationships" id="262" r:id="R90739e3432c2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2b6cadb5b4f25" /><Relationship Type="http://schemas.openxmlformats.org/officeDocument/2006/relationships/slide" Target="/ppt/slides/slide1.xml" Id="R1d24f7664cac4b69" /><Relationship Type="http://schemas.openxmlformats.org/officeDocument/2006/relationships/slide" Target="/ppt/slides/slide2.xml" Id="R7d146ec88b5149fd" /><Relationship Type="http://schemas.openxmlformats.org/officeDocument/2006/relationships/slide" Target="/ppt/slides/slide3.xml" Id="R122ed6384ad34c0e" /><Relationship Type="http://schemas.openxmlformats.org/officeDocument/2006/relationships/slide" Target="/ppt/slides/slide4.xml" Id="Rabfa9ba29d434721" /><Relationship Type="http://schemas.openxmlformats.org/officeDocument/2006/relationships/slide" Target="/ppt/slides/slide5.xml" Id="Rbbfbc6841f4c40f7" /><Relationship Type="http://schemas.openxmlformats.org/officeDocument/2006/relationships/slide" Target="/ppt/slides/slide6.xml" Id="R950bfc25f5b14847" /><Relationship Type="http://schemas.openxmlformats.org/officeDocument/2006/relationships/slide" Target="/ppt/slides/slide7.xml" Id="R90739e3432c2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dab4e6deb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1222469d4b5f" /><Relationship Type="http://schemas.openxmlformats.org/officeDocument/2006/relationships/theme" Target="/ppt/slideMasters/theme/theme1.xml" Id="R984e38d21e66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f1222469d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65f3e9598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2d8675e0c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c954493b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320471e27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95ef5b783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94fa06ef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fc828360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ALVDAL SKURLAG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SKURLAG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ALVDAL SKURLAG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SKURLAG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SKURLAG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SKURLAG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233 356 444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−13 874 944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119 274 038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253 513 447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SKURLAG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GLOMMEN MJØSEN HOLDING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ALVDAL KOMMUNE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NORD-ØSTERDAL KRAFTLAG SA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ALVDAL SKURLAG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BRÆND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SKURLAG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post@alvdalskurlag.no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www.alvdalskurlag.no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999 041 132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SKURLAG AS</a:t>
            </a:r>
          </a:p>
        </p:txBody>
      </p:sp>
    </p:spTree>
  </p:cSld>
  <p:clrMapOvr>
    <a:masterClrMapping xmlns:a="http://schemas.openxmlformats.org/drawingml/2006/main"/>
  </p:clrMapOvr>
</p:sld>
</file>