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39c4eb92f7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05552f31674848"/>
  </p:sldMasterIdLst>
  <p:sldIdLst>
    <p:sldId xmlns:r="http://schemas.openxmlformats.org/officeDocument/2006/relationships" id="256" r:id="R4ef95f7304a44c2f"/>
    <p:sldId xmlns:r="http://schemas.openxmlformats.org/officeDocument/2006/relationships" id="257" r:id="R758fd101cc79465c"/>
    <p:sldId xmlns:r="http://schemas.openxmlformats.org/officeDocument/2006/relationships" id="258" r:id="R1481304bc89b44f4"/>
    <p:sldId xmlns:r="http://schemas.openxmlformats.org/officeDocument/2006/relationships" id="259" r:id="R0a0ce92f81314183"/>
    <p:sldId xmlns:r="http://schemas.openxmlformats.org/officeDocument/2006/relationships" id="260" r:id="Rf1faa95dd18443ea"/>
    <p:sldId xmlns:r="http://schemas.openxmlformats.org/officeDocument/2006/relationships" id="261" r:id="R7b30036ab4a54cc7"/>
    <p:sldId xmlns:r="http://schemas.openxmlformats.org/officeDocument/2006/relationships" id="262" r:id="R7ba00e1a824a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5552f31674848" /><Relationship Type="http://schemas.openxmlformats.org/officeDocument/2006/relationships/slide" Target="/ppt/slides/slide1.xml" Id="R4ef95f7304a44c2f" /><Relationship Type="http://schemas.openxmlformats.org/officeDocument/2006/relationships/slide" Target="/ppt/slides/slide2.xml" Id="R758fd101cc79465c" /><Relationship Type="http://schemas.openxmlformats.org/officeDocument/2006/relationships/slide" Target="/ppt/slides/slide3.xml" Id="R1481304bc89b44f4" /><Relationship Type="http://schemas.openxmlformats.org/officeDocument/2006/relationships/slide" Target="/ppt/slides/slide4.xml" Id="R0a0ce92f81314183" /><Relationship Type="http://schemas.openxmlformats.org/officeDocument/2006/relationships/slide" Target="/ppt/slides/slide5.xml" Id="Rf1faa95dd18443ea" /><Relationship Type="http://schemas.openxmlformats.org/officeDocument/2006/relationships/slide" Target="/ppt/slides/slide6.xml" Id="R7b30036ab4a54cc7" /><Relationship Type="http://schemas.openxmlformats.org/officeDocument/2006/relationships/slide" Target="/ppt/slides/slide7.xml" Id="R7ba00e1a824a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0fcc452a1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a337570d8421d" /><Relationship Type="http://schemas.openxmlformats.org/officeDocument/2006/relationships/theme" Target="/ppt/slideMasters/theme/theme1.xml" Id="Rcbd4c9ac901d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a337570d8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f0c466b35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2ba980e8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d1ddb9ca4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7aa5ad2aa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37804b3e643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e19dcc79f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2f72356a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