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f402b0a00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232edcaf7401a"/>
  </p:sldMasterIdLst>
  <p:sldIdLst>
    <p:sldId xmlns:r="http://schemas.openxmlformats.org/officeDocument/2006/relationships" id="256" r:id="R5242312d6e6b44a5"/>
    <p:sldId xmlns:r="http://schemas.openxmlformats.org/officeDocument/2006/relationships" id="257" r:id="R4f2920b3ccac4cf7"/>
    <p:sldId xmlns:r="http://schemas.openxmlformats.org/officeDocument/2006/relationships" id="258" r:id="R6fd919162d0b4f65"/>
    <p:sldId xmlns:r="http://schemas.openxmlformats.org/officeDocument/2006/relationships" id="259" r:id="R307ab7cf4f44495c"/>
    <p:sldId xmlns:r="http://schemas.openxmlformats.org/officeDocument/2006/relationships" id="260" r:id="R87ed833dfb7f4446"/>
    <p:sldId xmlns:r="http://schemas.openxmlformats.org/officeDocument/2006/relationships" id="261" r:id="R89c17fc569f54462"/>
    <p:sldId xmlns:r="http://schemas.openxmlformats.org/officeDocument/2006/relationships" id="262" r:id="R7684f2b694b5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232edcaf7401a" /><Relationship Type="http://schemas.openxmlformats.org/officeDocument/2006/relationships/slide" Target="/ppt/slides/slide1.xml" Id="R5242312d6e6b44a5" /><Relationship Type="http://schemas.openxmlformats.org/officeDocument/2006/relationships/slide" Target="/ppt/slides/slide2.xml" Id="R4f2920b3ccac4cf7" /><Relationship Type="http://schemas.openxmlformats.org/officeDocument/2006/relationships/slide" Target="/ppt/slides/slide3.xml" Id="R6fd919162d0b4f65" /><Relationship Type="http://schemas.openxmlformats.org/officeDocument/2006/relationships/slide" Target="/ppt/slides/slide4.xml" Id="R307ab7cf4f44495c" /><Relationship Type="http://schemas.openxmlformats.org/officeDocument/2006/relationships/slide" Target="/ppt/slides/slide5.xml" Id="R87ed833dfb7f4446" /><Relationship Type="http://schemas.openxmlformats.org/officeDocument/2006/relationships/slide" Target="/ppt/slides/slide6.xml" Id="R89c17fc569f54462" /><Relationship Type="http://schemas.openxmlformats.org/officeDocument/2006/relationships/slide" Target="/ppt/slides/slide7.xml" Id="R7684f2b694b5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7af794f2b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1dc4fb564b7c" /><Relationship Type="http://schemas.openxmlformats.org/officeDocument/2006/relationships/theme" Target="/ppt/slideMasters/theme/theme1.xml" Id="Rd0c9d22ff0a9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21dc4fb56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45fa0490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0a1f0703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e88f9ef8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74432b96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02d551d1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1295d0b7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9ba6e3fb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