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0d45a671e549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98dc7ffc724d96"/>
  </p:sldMasterIdLst>
  <p:sldIdLst>
    <p:sldId xmlns:r="http://schemas.openxmlformats.org/officeDocument/2006/relationships" id="256" r:id="R82e2c951dc0d49ad"/>
    <p:sldId xmlns:r="http://schemas.openxmlformats.org/officeDocument/2006/relationships" id="257" r:id="Reb407cffcdcb43f8"/>
    <p:sldId xmlns:r="http://schemas.openxmlformats.org/officeDocument/2006/relationships" id="258" r:id="R0cebc75a16194194"/>
    <p:sldId xmlns:r="http://schemas.openxmlformats.org/officeDocument/2006/relationships" id="259" r:id="Rc51c322881cc4612"/>
    <p:sldId xmlns:r="http://schemas.openxmlformats.org/officeDocument/2006/relationships" id="260" r:id="R110e753aaefc4321"/>
    <p:sldId xmlns:r="http://schemas.openxmlformats.org/officeDocument/2006/relationships" id="261" r:id="Re8198762f2194c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98dc7ffc724d96" /><Relationship Type="http://schemas.openxmlformats.org/officeDocument/2006/relationships/slide" Target="/ppt/slides/slide1.xml" Id="R82e2c951dc0d49ad" /><Relationship Type="http://schemas.openxmlformats.org/officeDocument/2006/relationships/slide" Target="/ppt/slides/slide2.xml" Id="Reb407cffcdcb43f8" /><Relationship Type="http://schemas.openxmlformats.org/officeDocument/2006/relationships/slide" Target="/ppt/slides/slide3.xml" Id="R0cebc75a16194194" /><Relationship Type="http://schemas.openxmlformats.org/officeDocument/2006/relationships/slide" Target="/ppt/slides/slide4.xml" Id="Rc51c322881cc4612" /><Relationship Type="http://schemas.openxmlformats.org/officeDocument/2006/relationships/slide" Target="/ppt/slides/slide5.xml" Id="R110e753aaefc4321" /><Relationship Type="http://schemas.openxmlformats.org/officeDocument/2006/relationships/slide" Target="/ppt/slides/slide6.xml" Id="Re8198762f2194c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171db48c4647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0035ce2b4f4f37" /><Relationship Type="http://schemas.openxmlformats.org/officeDocument/2006/relationships/theme" Target="/ppt/slideMasters/theme/theme1.xml" Id="R5c01da4a2c72404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0035ce2b4f4f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096a2c76947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8e372e964444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4edb1004745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f3031a9e346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1ad5a1c8943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83575429a43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ICI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ICI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12 089 955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651 767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374 854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9 942 624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Jernbanestasjonen, Strømgaten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51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post@icirevisjon.no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999 079 539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ICI REVISJON AS</a:t>
            </a:r>
          </a:p>
        </p:txBody>
      </p:sp>
    </p:spTree>
  </p:cSld>
  <p:clrMapOvr>
    <a:masterClrMapping xmlns:a="http://schemas.openxmlformats.org/drawingml/2006/main"/>
  </p:clrMapOvr>
</p:sld>
</file>