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2cffb829ff445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75a49244c24449"/>
  </p:sldMasterIdLst>
  <p:sldIdLst>
    <p:sldId xmlns:r="http://schemas.openxmlformats.org/officeDocument/2006/relationships" id="256" r:id="R4b2031f1c7c946d1"/>
    <p:sldId xmlns:r="http://schemas.openxmlformats.org/officeDocument/2006/relationships" id="257" r:id="R4806ce3f052f46ea"/>
    <p:sldId xmlns:r="http://schemas.openxmlformats.org/officeDocument/2006/relationships" id="258" r:id="R3af0014909d246ca"/>
    <p:sldId xmlns:r="http://schemas.openxmlformats.org/officeDocument/2006/relationships" id="259" r:id="R2c74134a19bc442c"/>
    <p:sldId xmlns:r="http://schemas.openxmlformats.org/officeDocument/2006/relationships" id="260" r:id="Rc791f3b432e4467f"/>
    <p:sldId xmlns:r="http://schemas.openxmlformats.org/officeDocument/2006/relationships" id="261" r:id="R9249b7ee24d14edc"/>
    <p:sldId xmlns:r="http://schemas.openxmlformats.org/officeDocument/2006/relationships" id="262" r:id="R51bc53f7a77c42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75a49244c24449" /><Relationship Type="http://schemas.openxmlformats.org/officeDocument/2006/relationships/slide" Target="/ppt/slides/slide1.xml" Id="R4b2031f1c7c946d1" /><Relationship Type="http://schemas.openxmlformats.org/officeDocument/2006/relationships/slide" Target="/ppt/slides/slide2.xml" Id="R4806ce3f052f46ea" /><Relationship Type="http://schemas.openxmlformats.org/officeDocument/2006/relationships/slide" Target="/ppt/slides/slide3.xml" Id="R3af0014909d246ca" /><Relationship Type="http://schemas.openxmlformats.org/officeDocument/2006/relationships/slide" Target="/ppt/slides/slide4.xml" Id="R2c74134a19bc442c" /><Relationship Type="http://schemas.openxmlformats.org/officeDocument/2006/relationships/slide" Target="/ppt/slides/slide5.xml" Id="Rc791f3b432e4467f" /><Relationship Type="http://schemas.openxmlformats.org/officeDocument/2006/relationships/slide" Target="/ppt/slides/slide6.xml" Id="R9249b7ee24d14edc" /><Relationship Type="http://schemas.openxmlformats.org/officeDocument/2006/relationships/slide" Target="/ppt/slides/slide7.xml" Id="R51bc53f7a77c42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50e9ae00c742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903a3968614f11" /><Relationship Type="http://schemas.openxmlformats.org/officeDocument/2006/relationships/theme" Target="/ppt/slideMasters/theme/theme1.xml" Id="R2af769006f694e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903a3968614f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55fe467f234c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fccd0f874f4b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cf91552af4408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37cb021be54ad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293bdc0bfe42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c631681dbf413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44f6873f8f41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MINDE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MINDE REVISJON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4 288 122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2 233 061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1 784 050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1 887 173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2 892 369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ERIK MATHISEN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Kanalveien 52C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5068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jan.erik@minderevisjon.no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999 079 547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REVISJON AS</a:t>
            </a:r>
          </a:p>
        </p:txBody>
      </p:sp>
    </p:spTree>
  </p:cSld>
  <p:clrMapOvr>
    <a:masterClrMapping xmlns:a="http://schemas.openxmlformats.org/drawingml/2006/main"/>
  </p:clrMapOvr>
</p:sld>
</file>