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3d7c87f2f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0f82b9b7d4369"/>
  </p:sldMasterIdLst>
  <p:sldIdLst>
    <p:sldId xmlns:r="http://schemas.openxmlformats.org/officeDocument/2006/relationships" id="256" r:id="R4732b4f44ca44671"/>
    <p:sldId xmlns:r="http://schemas.openxmlformats.org/officeDocument/2006/relationships" id="257" r:id="Ra8e8f8b6ae974171"/>
    <p:sldId xmlns:r="http://schemas.openxmlformats.org/officeDocument/2006/relationships" id="258" r:id="R3e69c87da84a4c9c"/>
    <p:sldId xmlns:r="http://schemas.openxmlformats.org/officeDocument/2006/relationships" id="259" r:id="R1217dc34f0e444b4"/>
    <p:sldId xmlns:r="http://schemas.openxmlformats.org/officeDocument/2006/relationships" id="260" r:id="Rdca4b08e7f894661"/>
    <p:sldId xmlns:r="http://schemas.openxmlformats.org/officeDocument/2006/relationships" id="261" r:id="R3d91b71a183b4554"/>
    <p:sldId xmlns:r="http://schemas.openxmlformats.org/officeDocument/2006/relationships" id="262" r:id="Rc7f71e21f10a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0f82b9b7d4369" /><Relationship Type="http://schemas.openxmlformats.org/officeDocument/2006/relationships/slide" Target="/ppt/slides/slide1.xml" Id="R4732b4f44ca44671" /><Relationship Type="http://schemas.openxmlformats.org/officeDocument/2006/relationships/slide" Target="/ppt/slides/slide2.xml" Id="Ra8e8f8b6ae974171" /><Relationship Type="http://schemas.openxmlformats.org/officeDocument/2006/relationships/slide" Target="/ppt/slides/slide3.xml" Id="R3e69c87da84a4c9c" /><Relationship Type="http://schemas.openxmlformats.org/officeDocument/2006/relationships/slide" Target="/ppt/slides/slide4.xml" Id="R1217dc34f0e444b4" /><Relationship Type="http://schemas.openxmlformats.org/officeDocument/2006/relationships/slide" Target="/ppt/slides/slide5.xml" Id="Rdca4b08e7f894661" /><Relationship Type="http://schemas.openxmlformats.org/officeDocument/2006/relationships/slide" Target="/ppt/slides/slide6.xml" Id="R3d91b71a183b4554" /><Relationship Type="http://schemas.openxmlformats.org/officeDocument/2006/relationships/slide" Target="/ppt/slides/slide7.xml" Id="Rc7f71e21f10a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37bc01926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2e328aa034f5d" /><Relationship Type="http://schemas.openxmlformats.org/officeDocument/2006/relationships/theme" Target="/ppt/slideMasters/theme/theme1.xml" Id="R499f908ac66b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2e328aa03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e849a0a73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532483f9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c3ed5dfc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aee6aea6e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41b704208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6126eb83e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ef6dc5a0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REKNESKAP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11 340 181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1 507 431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HUGVIT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post@vossrekneskap.no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999 102 891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