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bd7e78542e43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1539240373415e"/>
  </p:sldMasterIdLst>
  <p:sldIdLst>
    <p:sldId xmlns:r="http://schemas.openxmlformats.org/officeDocument/2006/relationships" id="256" r:id="R21d0d573281d40dc"/>
    <p:sldId xmlns:r="http://schemas.openxmlformats.org/officeDocument/2006/relationships" id="257" r:id="Rf603aa0dec9e4f64"/>
    <p:sldId xmlns:r="http://schemas.openxmlformats.org/officeDocument/2006/relationships" id="258" r:id="Rcc54c7d24f9f4b2f"/>
    <p:sldId xmlns:r="http://schemas.openxmlformats.org/officeDocument/2006/relationships" id="259" r:id="Rfd39a7f325cb477b"/>
    <p:sldId xmlns:r="http://schemas.openxmlformats.org/officeDocument/2006/relationships" id="260" r:id="Rf8963a52b21a4214"/>
    <p:sldId xmlns:r="http://schemas.openxmlformats.org/officeDocument/2006/relationships" id="261" r:id="Rd8d885c8526c4f65"/>
    <p:sldId xmlns:r="http://schemas.openxmlformats.org/officeDocument/2006/relationships" id="262" r:id="R96a5d74c60b84e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1539240373415e" /><Relationship Type="http://schemas.openxmlformats.org/officeDocument/2006/relationships/slide" Target="/ppt/slides/slide1.xml" Id="R21d0d573281d40dc" /><Relationship Type="http://schemas.openxmlformats.org/officeDocument/2006/relationships/slide" Target="/ppt/slides/slide2.xml" Id="Rf603aa0dec9e4f64" /><Relationship Type="http://schemas.openxmlformats.org/officeDocument/2006/relationships/slide" Target="/ppt/slides/slide3.xml" Id="Rcc54c7d24f9f4b2f" /><Relationship Type="http://schemas.openxmlformats.org/officeDocument/2006/relationships/slide" Target="/ppt/slides/slide4.xml" Id="Rfd39a7f325cb477b" /><Relationship Type="http://schemas.openxmlformats.org/officeDocument/2006/relationships/slide" Target="/ppt/slides/slide5.xml" Id="Rf8963a52b21a4214" /><Relationship Type="http://schemas.openxmlformats.org/officeDocument/2006/relationships/slide" Target="/ppt/slides/slide6.xml" Id="Rd8d885c8526c4f65" /><Relationship Type="http://schemas.openxmlformats.org/officeDocument/2006/relationships/slide" Target="/ppt/slides/slide7.xml" Id="R96a5d74c60b84e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a78174e7b846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daae1b154c43e6" /><Relationship Type="http://schemas.openxmlformats.org/officeDocument/2006/relationships/theme" Target="/ppt/slideMasters/theme/theme1.xml" Id="Rf402033981f540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daae1b154c43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511ae8f7ca49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44f09f7a2a43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b18f11eede42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d0d0563a434d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7c5f7001784e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2ffe6c463a4d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e453a7a97744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AUSTAD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−365 262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3 224 462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12 592 233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26 513 083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ERIK AUSTAD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 Austad, Sørkedalsveien 289B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999 108 539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AUSTAD AS</a:t>
            </a:r>
          </a:p>
        </p:txBody>
      </p:sp>
    </p:spTree>
  </p:cSld>
  <p:clrMapOvr>
    <a:masterClrMapping xmlns:a="http://schemas.openxmlformats.org/drawingml/2006/main"/>
  </p:clrMapOvr>
</p:sld>
</file>