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bb5e4b5b4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39a46a61e45ea"/>
  </p:sldMasterIdLst>
  <p:sldIdLst>
    <p:sldId xmlns:r="http://schemas.openxmlformats.org/officeDocument/2006/relationships" id="256" r:id="R47942b36c6594ab6"/>
    <p:sldId xmlns:r="http://schemas.openxmlformats.org/officeDocument/2006/relationships" id="257" r:id="Rd5698b3a203b4f9b"/>
    <p:sldId xmlns:r="http://schemas.openxmlformats.org/officeDocument/2006/relationships" id="258" r:id="Rde6723438a154563"/>
    <p:sldId xmlns:r="http://schemas.openxmlformats.org/officeDocument/2006/relationships" id="259" r:id="R2328672032f248b8"/>
    <p:sldId xmlns:r="http://schemas.openxmlformats.org/officeDocument/2006/relationships" id="260" r:id="R8bcb19567997432f"/>
    <p:sldId xmlns:r="http://schemas.openxmlformats.org/officeDocument/2006/relationships" id="261" r:id="R7ffc8926e90340b7"/>
    <p:sldId xmlns:r="http://schemas.openxmlformats.org/officeDocument/2006/relationships" id="262" r:id="Rc9118f6f9426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39a46a61e45ea" /><Relationship Type="http://schemas.openxmlformats.org/officeDocument/2006/relationships/slide" Target="/ppt/slides/slide1.xml" Id="R47942b36c6594ab6" /><Relationship Type="http://schemas.openxmlformats.org/officeDocument/2006/relationships/slide" Target="/ppt/slides/slide2.xml" Id="Rd5698b3a203b4f9b" /><Relationship Type="http://schemas.openxmlformats.org/officeDocument/2006/relationships/slide" Target="/ppt/slides/slide3.xml" Id="Rde6723438a154563" /><Relationship Type="http://schemas.openxmlformats.org/officeDocument/2006/relationships/slide" Target="/ppt/slides/slide4.xml" Id="R2328672032f248b8" /><Relationship Type="http://schemas.openxmlformats.org/officeDocument/2006/relationships/slide" Target="/ppt/slides/slide5.xml" Id="R8bcb19567997432f" /><Relationship Type="http://schemas.openxmlformats.org/officeDocument/2006/relationships/slide" Target="/ppt/slides/slide6.xml" Id="R7ffc8926e90340b7" /><Relationship Type="http://schemas.openxmlformats.org/officeDocument/2006/relationships/slide" Target="/ppt/slides/slide7.xml" Id="Rc9118f6f9426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21236aabb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2e87efb854e60" /><Relationship Type="http://schemas.openxmlformats.org/officeDocument/2006/relationships/theme" Target="/ppt/slideMasters/theme/theme1.xml" Id="Re38a53bfa6b8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2e87efb85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33a0c3a36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a5dbdf9a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5df36359d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523d1e2ce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d9217b1e5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89f94ef83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9438c78f741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KLOKK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KLOKK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3 208 435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48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tormod@revisorklokk.no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www.revisorklokk.no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999 125 484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KLOKK AS</a:t>
            </a:r>
          </a:p>
        </p:txBody>
      </p:sp>
    </p:spTree>
  </p:cSld>
  <p:clrMapOvr>
    <a:masterClrMapping xmlns:a="http://schemas.openxmlformats.org/drawingml/2006/main"/>
  </p:clrMapOvr>
</p:sld>
</file>