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a481d2a86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89517c334c459b"/>
  </p:sldMasterIdLst>
  <p:sldIdLst>
    <p:sldId xmlns:r="http://schemas.openxmlformats.org/officeDocument/2006/relationships" id="256" r:id="Rb062bbb6ae024e3e"/>
    <p:sldId xmlns:r="http://schemas.openxmlformats.org/officeDocument/2006/relationships" id="257" r:id="R1c6762f78453479c"/>
    <p:sldId xmlns:r="http://schemas.openxmlformats.org/officeDocument/2006/relationships" id="258" r:id="Rec12f75bbb074f60"/>
    <p:sldId xmlns:r="http://schemas.openxmlformats.org/officeDocument/2006/relationships" id="259" r:id="R932229c223344314"/>
    <p:sldId xmlns:r="http://schemas.openxmlformats.org/officeDocument/2006/relationships" id="260" r:id="R180bc89e88da4445"/>
    <p:sldId xmlns:r="http://schemas.openxmlformats.org/officeDocument/2006/relationships" id="261" r:id="Rdc9009d0d85b4441"/>
    <p:sldId xmlns:r="http://schemas.openxmlformats.org/officeDocument/2006/relationships" id="262" r:id="R409eaaa80eb8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9517c334c459b" /><Relationship Type="http://schemas.openxmlformats.org/officeDocument/2006/relationships/slide" Target="/ppt/slides/slide1.xml" Id="Rb062bbb6ae024e3e" /><Relationship Type="http://schemas.openxmlformats.org/officeDocument/2006/relationships/slide" Target="/ppt/slides/slide2.xml" Id="R1c6762f78453479c" /><Relationship Type="http://schemas.openxmlformats.org/officeDocument/2006/relationships/slide" Target="/ppt/slides/slide3.xml" Id="Rec12f75bbb074f60" /><Relationship Type="http://schemas.openxmlformats.org/officeDocument/2006/relationships/slide" Target="/ppt/slides/slide4.xml" Id="R932229c223344314" /><Relationship Type="http://schemas.openxmlformats.org/officeDocument/2006/relationships/slide" Target="/ppt/slides/slide5.xml" Id="R180bc89e88da4445" /><Relationship Type="http://schemas.openxmlformats.org/officeDocument/2006/relationships/slide" Target="/ppt/slides/slide6.xml" Id="Rdc9009d0d85b4441" /><Relationship Type="http://schemas.openxmlformats.org/officeDocument/2006/relationships/slide" Target="/ppt/slides/slide7.xml" Id="R409eaaa80eb8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f37ea1505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c4341da784f67" /><Relationship Type="http://schemas.openxmlformats.org/officeDocument/2006/relationships/theme" Target="/ppt/slideMasters/theme/theme1.xml" Id="Rf91995583b51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3c4341da78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9cb166801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c4b8ca708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4ccb428fb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fe92142f6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32206458d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3c7ce984645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ba67f883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JBH AS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BOGSTRAND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999 129 870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