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998f3476a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337859b20422a"/>
  </p:sldMasterIdLst>
  <p:sldIdLst>
    <p:sldId xmlns:r="http://schemas.openxmlformats.org/officeDocument/2006/relationships" id="256" r:id="Rb79021c6499749ff"/>
    <p:sldId xmlns:r="http://schemas.openxmlformats.org/officeDocument/2006/relationships" id="257" r:id="R46ad07c99e834236"/>
    <p:sldId xmlns:r="http://schemas.openxmlformats.org/officeDocument/2006/relationships" id="258" r:id="R3a5ee44df4a84e38"/>
    <p:sldId xmlns:r="http://schemas.openxmlformats.org/officeDocument/2006/relationships" id="259" r:id="Rc0c6830fe1e74e35"/>
    <p:sldId xmlns:r="http://schemas.openxmlformats.org/officeDocument/2006/relationships" id="260" r:id="R0b9094cfe4134fed"/>
    <p:sldId xmlns:r="http://schemas.openxmlformats.org/officeDocument/2006/relationships" id="261" r:id="Rb20a66ca6f464b34"/>
    <p:sldId xmlns:r="http://schemas.openxmlformats.org/officeDocument/2006/relationships" id="262" r:id="Rbbd5fcf4e88a43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337859b20422a" /><Relationship Type="http://schemas.openxmlformats.org/officeDocument/2006/relationships/slide" Target="/ppt/slides/slide1.xml" Id="Rb79021c6499749ff" /><Relationship Type="http://schemas.openxmlformats.org/officeDocument/2006/relationships/slide" Target="/ppt/slides/slide2.xml" Id="R46ad07c99e834236" /><Relationship Type="http://schemas.openxmlformats.org/officeDocument/2006/relationships/slide" Target="/ppt/slides/slide3.xml" Id="R3a5ee44df4a84e38" /><Relationship Type="http://schemas.openxmlformats.org/officeDocument/2006/relationships/slide" Target="/ppt/slides/slide4.xml" Id="Rc0c6830fe1e74e35" /><Relationship Type="http://schemas.openxmlformats.org/officeDocument/2006/relationships/slide" Target="/ppt/slides/slide5.xml" Id="R0b9094cfe4134fed" /><Relationship Type="http://schemas.openxmlformats.org/officeDocument/2006/relationships/slide" Target="/ppt/slides/slide6.xml" Id="Rb20a66ca6f464b34" /><Relationship Type="http://schemas.openxmlformats.org/officeDocument/2006/relationships/slide" Target="/ppt/slides/slide7.xml" Id="Rbbd5fcf4e88a43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322caeb86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68abed63e4c9d" /><Relationship Type="http://schemas.openxmlformats.org/officeDocument/2006/relationships/theme" Target="/ppt/slideMasters/theme/theme1.xml" Id="R058a355c205e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68abed63e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ac8984215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cc6674e0c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2782d380b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5e95e1396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82d5bc89e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0de4b679449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11b190c8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