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65f2fc00e840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fd58914c7a4495"/>
  </p:sldMasterIdLst>
  <p:sldIdLst>
    <p:sldId xmlns:r="http://schemas.openxmlformats.org/officeDocument/2006/relationships" id="256" r:id="R93389cf637aa4ead"/>
    <p:sldId xmlns:r="http://schemas.openxmlformats.org/officeDocument/2006/relationships" id="257" r:id="Rf59414da4b34468d"/>
    <p:sldId xmlns:r="http://schemas.openxmlformats.org/officeDocument/2006/relationships" id="258" r:id="R15106dde0f55468c"/>
    <p:sldId xmlns:r="http://schemas.openxmlformats.org/officeDocument/2006/relationships" id="259" r:id="R9c3bc5af53e64470"/>
    <p:sldId xmlns:r="http://schemas.openxmlformats.org/officeDocument/2006/relationships" id="260" r:id="R221fd36b7a50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d58914c7a4495" /><Relationship Type="http://schemas.openxmlformats.org/officeDocument/2006/relationships/slide" Target="/ppt/slides/slide1.xml" Id="R93389cf637aa4ead" /><Relationship Type="http://schemas.openxmlformats.org/officeDocument/2006/relationships/slide" Target="/ppt/slides/slide2.xml" Id="Rf59414da4b34468d" /><Relationship Type="http://schemas.openxmlformats.org/officeDocument/2006/relationships/slide" Target="/ppt/slides/slide3.xml" Id="R15106dde0f55468c" /><Relationship Type="http://schemas.openxmlformats.org/officeDocument/2006/relationships/slide" Target="/ppt/slides/slide4.xml" Id="R9c3bc5af53e64470" /><Relationship Type="http://schemas.openxmlformats.org/officeDocument/2006/relationships/slide" Target="/ppt/slides/slide5.xml" Id="R221fd36b7a50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217ab026746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4fb501da746b8" /><Relationship Type="http://schemas.openxmlformats.org/officeDocument/2006/relationships/theme" Target="/ppt/slideMasters/theme/theme1.xml" Id="R4c2c4bae354f41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14fb501da746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764f669d246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8b00fcb8d44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c255145ff49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9989669e946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e53689b5243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FUSA KULTURMINNELAG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FUSA KULTURMINNELAG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FUSA KULTURMINNELAG ble etablert [år] og holder til i Eikelandsosen.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FUSA KULTURMINNELAG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FUSA KULTURMINNELAG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FUSA KULTURMINNELAG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Stallabrotet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5640 Eikelandsosen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999 131 026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FUSA KULTURMINNELAG</a:t>
            </a:r>
          </a:p>
        </p:txBody>
      </p:sp>
    </p:spTree>
  </p:cSld>
  <p:clrMapOvr>
    <a:masterClrMapping xmlns:a="http://schemas.openxmlformats.org/drawingml/2006/main"/>
  </p:clrMapOvr>
</p:sld>
</file>