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9f9e33ab0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16cbaf6a04941"/>
  </p:sldMasterIdLst>
  <p:sldIdLst>
    <p:sldId xmlns:r="http://schemas.openxmlformats.org/officeDocument/2006/relationships" id="256" r:id="R5b78f1dcc2044fca"/>
    <p:sldId xmlns:r="http://schemas.openxmlformats.org/officeDocument/2006/relationships" id="257" r:id="R0fe54406b44b41d9"/>
    <p:sldId xmlns:r="http://schemas.openxmlformats.org/officeDocument/2006/relationships" id="258" r:id="R3a0c15639ff34361"/>
    <p:sldId xmlns:r="http://schemas.openxmlformats.org/officeDocument/2006/relationships" id="259" r:id="R304b5a1920d34ab2"/>
    <p:sldId xmlns:r="http://schemas.openxmlformats.org/officeDocument/2006/relationships" id="260" r:id="Ra940dad2888a437b"/>
    <p:sldId xmlns:r="http://schemas.openxmlformats.org/officeDocument/2006/relationships" id="261" r:id="R21403e316d5c4fb0"/>
    <p:sldId xmlns:r="http://schemas.openxmlformats.org/officeDocument/2006/relationships" id="262" r:id="R570e4905797c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16cbaf6a04941" /><Relationship Type="http://schemas.openxmlformats.org/officeDocument/2006/relationships/slide" Target="/ppt/slides/slide1.xml" Id="R5b78f1dcc2044fca" /><Relationship Type="http://schemas.openxmlformats.org/officeDocument/2006/relationships/slide" Target="/ppt/slides/slide2.xml" Id="R0fe54406b44b41d9" /><Relationship Type="http://schemas.openxmlformats.org/officeDocument/2006/relationships/slide" Target="/ppt/slides/slide3.xml" Id="R3a0c15639ff34361" /><Relationship Type="http://schemas.openxmlformats.org/officeDocument/2006/relationships/slide" Target="/ppt/slides/slide4.xml" Id="R304b5a1920d34ab2" /><Relationship Type="http://schemas.openxmlformats.org/officeDocument/2006/relationships/slide" Target="/ppt/slides/slide5.xml" Id="Ra940dad2888a437b" /><Relationship Type="http://schemas.openxmlformats.org/officeDocument/2006/relationships/slide" Target="/ppt/slides/slide6.xml" Id="R21403e316d5c4fb0" /><Relationship Type="http://schemas.openxmlformats.org/officeDocument/2006/relationships/slide" Target="/ppt/slides/slide7.xml" Id="R570e4905797c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3ff3367e7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e587049c94543" /><Relationship Type="http://schemas.openxmlformats.org/officeDocument/2006/relationships/theme" Target="/ppt/slideMasters/theme/theme1.xml" Id="R94fb34d699f4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e587049c9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9230445f5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8df81564c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34e547883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3c310da2c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1a500db1d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2b0c23683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a14ed9e1f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17 916 926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20 263 088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MURI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999 143 261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