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50c348fe648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61f4ae8f145d3"/>
  </p:sldMasterIdLst>
  <p:sldIdLst>
    <p:sldId xmlns:r="http://schemas.openxmlformats.org/officeDocument/2006/relationships" id="256" r:id="R2e81a7dfc4d44354"/>
    <p:sldId xmlns:r="http://schemas.openxmlformats.org/officeDocument/2006/relationships" id="257" r:id="R904fd9b25cda49b1"/>
    <p:sldId xmlns:r="http://schemas.openxmlformats.org/officeDocument/2006/relationships" id="258" r:id="R08e58ba78ae94544"/>
    <p:sldId xmlns:r="http://schemas.openxmlformats.org/officeDocument/2006/relationships" id="259" r:id="R943feb13f6704334"/>
    <p:sldId xmlns:r="http://schemas.openxmlformats.org/officeDocument/2006/relationships" id="260" r:id="Rf6c66ac9674a49d5"/>
    <p:sldId xmlns:r="http://schemas.openxmlformats.org/officeDocument/2006/relationships" id="261" r:id="Re4546afbc8044b55"/>
    <p:sldId xmlns:r="http://schemas.openxmlformats.org/officeDocument/2006/relationships" id="262" r:id="Rb708d02538d646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61f4ae8f145d3" /><Relationship Type="http://schemas.openxmlformats.org/officeDocument/2006/relationships/slide" Target="/ppt/slides/slide1.xml" Id="R2e81a7dfc4d44354" /><Relationship Type="http://schemas.openxmlformats.org/officeDocument/2006/relationships/slide" Target="/ppt/slides/slide2.xml" Id="R904fd9b25cda49b1" /><Relationship Type="http://schemas.openxmlformats.org/officeDocument/2006/relationships/slide" Target="/ppt/slides/slide3.xml" Id="R08e58ba78ae94544" /><Relationship Type="http://schemas.openxmlformats.org/officeDocument/2006/relationships/slide" Target="/ppt/slides/slide4.xml" Id="R943feb13f6704334" /><Relationship Type="http://schemas.openxmlformats.org/officeDocument/2006/relationships/slide" Target="/ppt/slides/slide5.xml" Id="Rf6c66ac9674a49d5" /><Relationship Type="http://schemas.openxmlformats.org/officeDocument/2006/relationships/slide" Target="/ppt/slides/slide6.xml" Id="Re4546afbc8044b55" /><Relationship Type="http://schemas.openxmlformats.org/officeDocument/2006/relationships/slide" Target="/ppt/slides/slide7.xml" Id="Rb708d02538d646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15246b77541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06420507742f7" /><Relationship Type="http://schemas.openxmlformats.org/officeDocument/2006/relationships/theme" Target="/ppt/slideMasters/theme/theme1.xml" Id="R631f521d6dae42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06420507742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f23a9e5d441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694f51f414e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1fa03c9a7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f75d1247740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98f7079fc4b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eb347a7ff46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bac2b5030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SØRVANG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9 940 338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9 957 350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MARTIN JUUL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Bjønnbåsen 36A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999 162 851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SØRVANG AS</a:t>
            </a:r>
          </a:p>
        </p:txBody>
      </p:sp>
    </p:spTree>
  </p:cSld>
  <p:clrMapOvr>
    <a:masterClrMapping xmlns:a="http://schemas.openxmlformats.org/drawingml/2006/main"/>
  </p:clrMapOvr>
</p:sld>
</file>