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004928bc8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2769f422545a6"/>
  </p:sldMasterIdLst>
  <p:sldIdLst>
    <p:sldId xmlns:r="http://schemas.openxmlformats.org/officeDocument/2006/relationships" id="256" r:id="Rdf8a0e71ffd04bdf"/>
    <p:sldId xmlns:r="http://schemas.openxmlformats.org/officeDocument/2006/relationships" id="257" r:id="R76a9450c06a148b0"/>
    <p:sldId xmlns:r="http://schemas.openxmlformats.org/officeDocument/2006/relationships" id="258" r:id="R2bc36467caef46e4"/>
    <p:sldId xmlns:r="http://schemas.openxmlformats.org/officeDocument/2006/relationships" id="259" r:id="Raceca5ac015b4295"/>
    <p:sldId xmlns:r="http://schemas.openxmlformats.org/officeDocument/2006/relationships" id="260" r:id="R6d239be23628467c"/>
    <p:sldId xmlns:r="http://schemas.openxmlformats.org/officeDocument/2006/relationships" id="261" r:id="R42ab0ac9069742ba"/>
    <p:sldId xmlns:r="http://schemas.openxmlformats.org/officeDocument/2006/relationships" id="262" r:id="R9fde4453434c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2769f422545a6" /><Relationship Type="http://schemas.openxmlformats.org/officeDocument/2006/relationships/slide" Target="/ppt/slides/slide1.xml" Id="Rdf8a0e71ffd04bdf" /><Relationship Type="http://schemas.openxmlformats.org/officeDocument/2006/relationships/slide" Target="/ppt/slides/slide2.xml" Id="R76a9450c06a148b0" /><Relationship Type="http://schemas.openxmlformats.org/officeDocument/2006/relationships/slide" Target="/ppt/slides/slide3.xml" Id="R2bc36467caef46e4" /><Relationship Type="http://schemas.openxmlformats.org/officeDocument/2006/relationships/slide" Target="/ppt/slides/slide4.xml" Id="Raceca5ac015b4295" /><Relationship Type="http://schemas.openxmlformats.org/officeDocument/2006/relationships/slide" Target="/ppt/slides/slide5.xml" Id="R6d239be23628467c" /><Relationship Type="http://schemas.openxmlformats.org/officeDocument/2006/relationships/slide" Target="/ppt/slides/slide6.xml" Id="R42ab0ac9069742ba" /><Relationship Type="http://schemas.openxmlformats.org/officeDocument/2006/relationships/slide" Target="/ppt/slides/slide7.xml" Id="R9fde4453434c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fe80cafed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496e3cdd4eba" /><Relationship Type="http://schemas.openxmlformats.org/officeDocument/2006/relationships/theme" Target="/ppt/slideMasters/theme/theme1.xml" Id="Ra2d7db78b0db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d496e3cdd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a695a2504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d52961ef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d9893b2b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f07ffd85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0d55b524d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5d750065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6fd96be8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