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2b309d4ec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08f73eb384fc9"/>
  </p:sldMasterIdLst>
  <p:sldIdLst>
    <p:sldId xmlns:r="http://schemas.openxmlformats.org/officeDocument/2006/relationships" id="256" r:id="Re1aec51d63ac48fc"/>
    <p:sldId xmlns:r="http://schemas.openxmlformats.org/officeDocument/2006/relationships" id="257" r:id="R8f0c18560c054fcd"/>
    <p:sldId xmlns:r="http://schemas.openxmlformats.org/officeDocument/2006/relationships" id="258" r:id="Ref0794f414554117"/>
    <p:sldId xmlns:r="http://schemas.openxmlformats.org/officeDocument/2006/relationships" id="259" r:id="R625cbcd879e64a40"/>
    <p:sldId xmlns:r="http://schemas.openxmlformats.org/officeDocument/2006/relationships" id="260" r:id="R309748121efb4ce1"/>
    <p:sldId xmlns:r="http://schemas.openxmlformats.org/officeDocument/2006/relationships" id="261" r:id="Re558cb4abb1f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08f73eb384fc9" /><Relationship Type="http://schemas.openxmlformats.org/officeDocument/2006/relationships/slide" Target="/ppt/slides/slide1.xml" Id="Re1aec51d63ac48fc" /><Relationship Type="http://schemas.openxmlformats.org/officeDocument/2006/relationships/slide" Target="/ppt/slides/slide2.xml" Id="R8f0c18560c054fcd" /><Relationship Type="http://schemas.openxmlformats.org/officeDocument/2006/relationships/slide" Target="/ppt/slides/slide3.xml" Id="Ref0794f414554117" /><Relationship Type="http://schemas.openxmlformats.org/officeDocument/2006/relationships/slide" Target="/ppt/slides/slide4.xml" Id="R625cbcd879e64a40" /><Relationship Type="http://schemas.openxmlformats.org/officeDocument/2006/relationships/slide" Target="/ppt/slides/slide5.xml" Id="R309748121efb4ce1" /><Relationship Type="http://schemas.openxmlformats.org/officeDocument/2006/relationships/slide" Target="/ppt/slides/slide6.xml" Id="Re558cb4abb1f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99c60f4a6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5192f89ec45fd" /><Relationship Type="http://schemas.openxmlformats.org/officeDocument/2006/relationships/theme" Target="/ppt/slideMasters/theme/theme1.xml" Id="R8df4397bbfee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5192f89ec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2d2fde0d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376f4d3c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a7af683d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2116ae9d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19af3077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7463493a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