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6b13bed72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109d39f4349af"/>
  </p:sldMasterIdLst>
  <p:sldIdLst>
    <p:sldId xmlns:r="http://schemas.openxmlformats.org/officeDocument/2006/relationships" id="256" r:id="Rd610337fede440fe"/>
    <p:sldId xmlns:r="http://schemas.openxmlformats.org/officeDocument/2006/relationships" id="257" r:id="R724b45df0b6342d9"/>
    <p:sldId xmlns:r="http://schemas.openxmlformats.org/officeDocument/2006/relationships" id="258" r:id="R3c5ab1e444eb4769"/>
    <p:sldId xmlns:r="http://schemas.openxmlformats.org/officeDocument/2006/relationships" id="259" r:id="Re53183eba75e4e64"/>
    <p:sldId xmlns:r="http://schemas.openxmlformats.org/officeDocument/2006/relationships" id="260" r:id="R5c0e6539206e4460"/>
    <p:sldId xmlns:r="http://schemas.openxmlformats.org/officeDocument/2006/relationships" id="261" r:id="R2f86aa267605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109d39f4349af" /><Relationship Type="http://schemas.openxmlformats.org/officeDocument/2006/relationships/slide" Target="/ppt/slides/slide1.xml" Id="Rd610337fede440fe" /><Relationship Type="http://schemas.openxmlformats.org/officeDocument/2006/relationships/slide" Target="/ppt/slides/slide2.xml" Id="R724b45df0b6342d9" /><Relationship Type="http://schemas.openxmlformats.org/officeDocument/2006/relationships/slide" Target="/ppt/slides/slide3.xml" Id="R3c5ab1e444eb4769" /><Relationship Type="http://schemas.openxmlformats.org/officeDocument/2006/relationships/slide" Target="/ppt/slides/slide4.xml" Id="Re53183eba75e4e64" /><Relationship Type="http://schemas.openxmlformats.org/officeDocument/2006/relationships/slide" Target="/ppt/slides/slide5.xml" Id="R5c0e6539206e4460" /><Relationship Type="http://schemas.openxmlformats.org/officeDocument/2006/relationships/slide" Target="/ppt/slides/slide6.xml" Id="R2f86aa267605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0c96b9cc5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d82b04394a26" /><Relationship Type="http://schemas.openxmlformats.org/officeDocument/2006/relationships/theme" Target="/ppt/slideMasters/theme/theme1.xml" Id="R0008dbde9c93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ad82b0439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4dcfc3f9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479150d8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d1d44527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6afe2b1d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3f5796e3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38cd3418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