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e1f56d27e948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33d48eac5b49c1"/>
  </p:sldMasterIdLst>
  <p:sldIdLst>
    <p:sldId xmlns:r="http://schemas.openxmlformats.org/officeDocument/2006/relationships" id="256" r:id="R66cdbfd40d2a4b8c"/>
    <p:sldId xmlns:r="http://schemas.openxmlformats.org/officeDocument/2006/relationships" id="257" r:id="R53c6a68f0d3d44eb"/>
    <p:sldId xmlns:r="http://schemas.openxmlformats.org/officeDocument/2006/relationships" id="258" r:id="Rd3b8a18191f244a1"/>
    <p:sldId xmlns:r="http://schemas.openxmlformats.org/officeDocument/2006/relationships" id="259" r:id="Rac1cb8eff9654f14"/>
    <p:sldId xmlns:r="http://schemas.openxmlformats.org/officeDocument/2006/relationships" id="260" r:id="R2136279dd99c4bca"/>
    <p:sldId xmlns:r="http://schemas.openxmlformats.org/officeDocument/2006/relationships" id="261" r:id="R5334796fbf0847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3d48eac5b49c1" /><Relationship Type="http://schemas.openxmlformats.org/officeDocument/2006/relationships/slide" Target="/ppt/slides/slide1.xml" Id="R66cdbfd40d2a4b8c" /><Relationship Type="http://schemas.openxmlformats.org/officeDocument/2006/relationships/slide" Target="/ppt/slides/slide2.xml" Id="R53c6a68f0d3d44eb" /><Relationship Type="http://schemas.openxmlformats.org/officeDocument/2006/relationships/slide" Target="/ppt/slides/slide3.xml" Id="Rd3b8a18191f244a1" /><Relationship Type="http://schemas.openxmlformats.org/officeDocument/2006/relationships/slide" Target="/ppt/slides/slide4.xml" Id="Rac1cb8eff9654f14" /><Relationship Type="http://schemas.openxmlformats.org/officeDocument/2006/relationships/slide" Target="/ppt/slides/slide5.xml" Id="R2136279dd99c4bca" /><Relationship Type="http://schemas.openxmlformats.org/officeDocument/2006/relationships/slide" Target="/ppt/slides/slide6.xml" Id="R5334796fbf0847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79bd3672746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29bcd544f4a87" /><Relationship Type="http://schemas.openxmlformats.org/officeDocument/2006/relationships/theme" Target="/ppt/slideMasters/theme/theme1.xml" Id="R99c3ae35021f44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529bcd544f4a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ad365f23e44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3e0ba8a6a48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5b520e7874e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ca3dec24c4c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d43776dd144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55bb8f3f446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TELEMARK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212 788 286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106 585 444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212 483 702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4 162 741 983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4 265 101 046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TELEMARK</a:t>
            </a:r>
          </a:p>
        </p:txBody>
      </p:sp>
    </p:spTree>
  </p:cSld>
  <p:clrMapOvr>
    <a:masterClrMapping xmlns:a="http://schemas.openxmlformats.org/drawingml/2006/main"/>
  </p:clrMapOvr>
</p:sld>
</file>