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a813d9bce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2be5927c64aee"/>
  </p:sldMasterIdLst>
  <p:sldIdLst>
    <p:sldId xmlns:r="http://schemas.openxmlformats.org/officeDocument/2006/relationships" id="256" r:id="R0896e307d068436e"/>
    <p:sldId xmlns:r="http://schemas.openxmlformats.org/officeDocument/2006/relationships" id="257" r:id="R6d4d9d211a974e09"/>
    <p:sldId xmlns:r="http://schemas.openxmlformats.org/officeDocument/2006/relationships" id="258" r:id="R1e9025bd8fad4354"/>
    <p:sldId xmlns:r="http://schemas.openxmlformats.org/officeDocument/2006/relationships" id="259" r:id="R71716158896448f6"/>
    <p:sldId xmlns:r="http://schemas.openxmlformats.org/officeDocument/2006/relationships" id="260" r:id="R109360a5a2ee4514"/>
    <p:sldId xmlns:r="http://schemas.openxmlformats.org/officeDocument/2006/relationships" id="261" r:id="Rdcfc62b7f35a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2be5927c64aee" /><Relationship Type="http://schemas.openxmlformats.org/officeDocument/2006/relationships/slide" Target="/ppt/slides/slide1.xml" Id="R0896e307d068436e" /><Relationship Type="http://schemas.openxmlformats.org/officeDocument/2006/relationships/slide" Target="/ppt/slides/slide2.xml" Id="R6d4d9d211a974e09" /><Relationship Type="http://schemas.openxmlformats.org/officeDocument/2006/relationships/slide" Target="/ppt/slides/slide3.xml" Id="R1e9025bd8fad4354" /><Relationship Type="http://schemas.openxmlformats.org/officeDocument/2006/relationships/slide" Target="/ppt/slides/slide4.xml" Id="R71716158896448f6" /><Relationship Type="http://schemas.openxmlformats.org/officeDocument/2006/relationships/slide" Target="/ppt/slides/slide5.xml" Id="R109360a5a2ee4514" /><Relationship Type="http://schemas.openxmlformats.org/officeDocument/2006/relationships/slide" Target="/ppt/slides/slide6.xml" Id="Rdcfc62b7f35a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fb19fd40d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4441a0654a18" /><Relationship Type="http://schemas.openxmlformats.org/officeDocument/2006/relationships/theme" Target="/ppt/slideMasters/theme/theme1.xml" Id="R1253d168a47f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34441a065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4eb791c7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e130c56f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2da49790f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ccd86c98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35cc7dd7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5a1e7441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