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c8b56f481594b7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0f57a2c6d1444dc"/>
  </p:sldMasterIdLst>
  <p:sldIdLst>
    <p:sldId xmlns:r="http://schemas.openxmlformats.org/officeDocument/2006/relationships" id="256" r:id="Rd1ec009242ee4bba"/>
    <p:sldId xmlns:r="http://schemas.openxmlformats.org/officeDocument/2006/relationships" id="257" r:id="R24e6576189dd4656"/>
    <p:sldId xmlns:r="http://schemas.openxmlformats.org/officeDocument/2006/relationships" id="258" r:id="R36f289943e5d4d9c"/>
    <p:sldId xmlns:r="http://schemas.openxmlformats.org/officeDocument/2006/relationships" id="259" r:id="R7fe0c05f1d25419b"/>
    <p:sldId xmlns:r="http://schemas.openxmlformats.org/officeDocument/2006/relationships" id="260" r:id="Rcf36071a97ff49ce"/>
    <p:sldId xmlns:r="http://schemas.openxmlformats.org/officeDocument/2006/relationships" id="261" r:id="R99e8a36244614ff8"/>
    <p:sldId xmlns:r="http://schemas.openxmlformats.org/officeDocument/2006/relationships" id="262" r:id="Rbfdc12493a30487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f57a2c6d1444dc" /><Relationship Type="http://schemas.openxmlformats.org/officeDocument/2006/relationships/slide" Target="/ppt/slides/slide1.xml" Id="Rd1ec009242ee4bba" /><Relationship Type="http://schemas.openxmlformats.org/officeDocument/2006/relationships/slide" Target="/ppt/slides/slide2.xml" Id="R24e6576189dd4656" /><Relationship Type="http://schemas.openxmlformats.org/officeDocument/2006/relationships/slide" Target="/ppt/slides/slide3.xml" Id="R36f289943e5d4d9c" /><Relationship Type="http://schemas.openxmlformats.org/officeDocument/2006/relationships/slide" Target="/ppt/slides/slide4.xml" Id="R7fe0c05f1d25419b" /><Relationship Type="http://schemas.openxmlformats.org/officeDocument/2006/relationships/slide" Target="/ppt/slides/slide5.xml" Id="Rcf36071a97ff49ce" /><Relationship Type="http://schemas.openxmlformats.org/officeDocument/2006/relationships/slide" Target="/ppt/slides/slide6.xml" Id="R99e8a36244614ff8" /><Relationship Type="http://schemas.openxmlformats.org/officeDocument/2006/relationships/slide" Target="/ppt/slides/slide7.xml" Id="Rbfdc12493a30487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7484aea7984ab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3501362d464bba" /><Relationship Type="http://schemas.openxmlformats.org/officeDocument/2006/relationships/theme" Target="/ppt/slideMasters/theme/theme1.xml" Id="Rd0df938615e24e6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43501362d464bb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34ebab62044b9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a96367a608411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6fc67384ae4a9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0f366cb85c411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2e27068144486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9ef1f8b5c34ce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d5355b8867431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KAMBE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KAMBE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KAMBE AS ble etablert [år] og holder til i Ølen.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KAMBE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KAMBE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KAMBE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1 985 479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3 482 234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19 496 655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20 572 073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KAMBE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MAGNAR KAMBE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KAMBE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Tor Magnar Kambe, Bolignummer H0103, Mulagata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5580 Ølen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999 196 160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KAMBE AS</a:t>
            </a:r>
          </a:p>
        </p:txBody>
      </p:sp>
    </p:spTree>
  </p:cSld>
  <p:clrMapOvr>
    <a:masterClrMapping xmlns:a="http://schemas.openxmlformats.org/drawingml/2006/main"/>
  </p:clrMapOvr>
</p:sld>
</file>