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a0ea10c8de4e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690f423ef7416e"/>
  </p:sldMasterIdLst>
  <p:sldIdLst>
    <p:sldId xmlns:r="http://schemas.openxmlformats.org/officeDocument/2006/relationships" id="256" r:id="Rc400ea10880c43db"/>
    <p:sldId xmlns:r="http://schemas.openxmlformats.org/officeDocument/2006/relationships" id="257" r:id="R812487e4ef404af5"/>
    <p:sldId xmlns:r="http://schemas.openxmlformats.org/officeDocument/2006/relationships" id="258" r:id="Rb2b122f22cc342a7"/>
    <p:sldId xmlns:r="http://schemas.openxmlformats.org/officeDocument/2006/relationships" id="259" r:id="Rc63d2c97ba2e43da"/>
    <p:sldId xmlns:r="http://schemas.openxmlformats.org/officeDocument/2006/relationships" id="260" r:id="R5ef8fa5c68be4c47"/>
    <p:sldId xmlns:r="http://schemas.openxmlformats.org/officeDocument/2006/relationships" id="261" r:id="Rbff4008b4b0f43c9"/>
    <p:sldId xmlns:r="http://schemas.openxmlformats.org/officeDocument/2006/relationships" id="262" r:id="Rfebe48b8db584d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690f423ef7416e" /><Relationship Type="http://schemas.openxmlformats.org/officeDocument/2006/relationships/slide" Target="/ppt/slides/slide1.xml" Id="Rc400ea10880c43db" /><Relationship Type="http://schemas.openxmlformats.org/officeDocument/2006/relationships/slide" Target="/ppt/slides/slide2.xml" Id="R812487e4ef404af5" /><Relationship Type="http://schemas.openxmlformats.org/officeDocument/2006/relationships/slide" Target="/ppt/slides/slide3.xml" Id="Rb2b122f22cc342a7" /><Relationship Type="http://schemas.openxmlformats.org/officeDocument/2006/relationships/slide" Target="/ppt/slides/slide4.xml" Id="Rc63d2c97ba2e43da" /><Relationship Type="http://schemas.openxmlformats.org/officeDocument/2006/relationships/slide" Target="/ppt/slides/slide5.xml" Id="R5ef8fa5c68be4c47" /><Relationship Type="http://schemas.openxmlformats.org/officeDocument/2006/relationships/slide" Target="/ppt/slides/slide6.xml" Id="Rbff4008b4b0f43c9" /><Relationship Type="http://schemas.openxmlformats.org/officeDocument/2006/relationships/slide" Target="/ppt/slides/slide7.xml" Id="Rfebe48b8db584d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3b878e5fbd40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2495942a44e42" /><Relationship Type="http://schemas.openxmlformats.org/officeDocument/2006/relationships/theme" Target="/ppt/slideMasters/theme/theme1.xml" Id="R055ae915587d4a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02495942a44e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cc74495fc46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3a92c48354d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9af1466a84d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9ee13da2f45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1df54dcae49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5a9faaa534c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d8f7da40643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LØVOLD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LØVOLD FINANS AS ble etablert [år] og holder til i Averøy.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−243 146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3 255 721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34 654 826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37 197 454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LØVOLD OLE INGVAR  –  79,6 %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LØVOLD OLE INGVAR  –  20,4 %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Reksundveien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6533 Averøy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999 202 853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LØVOLD FINANS AS</a:t>
            </a:r>
          </a:p>
        </p:txBody>
      </p:sp>
    </p:spTree>
  </p:cSld>
  <p:clrMapOvr>
    <a:masterClrMapping xmlns:a="http://schemas.openxmlformats.org/drawingml/2006/main"/>
  </p:clrMapOvr>
</p:sld>
</file>