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ec219c2cd341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14fe05e9641ae"/>
  </p:sldMasterIdLst>
  <p:sldIdLst>
    <p:sldId xmlns:r="http://schemas.openxmlformats.org/officeDocument/2006/relationships" id="256" r:id="R991d0c2e124144c2"/>
    <p:sldId xmlns:r="http://schemas.openxmlformats.org/officeDocument/2006/relationships" id="257" r:id="R17a37707b3ec418e"/>
    <p:sldId xmlns:r="http://schemas.openxmlformats.org/officeDocument/2006/relationships" id="258" r:id="R7b5765704cf14419"/>
    <p:sldId xmlns:r="http://schemas.openxmlformats.org/officeDocument/2006/relationships" id="259" r:id="R6e1694250d0e4766"/>
    <p:sldId xmlns:r="http://schemas.openxmlformats.org/officeDocument/2006/relationships" id="260" r:id="R0c344d4576444a3d"/>
    <p:sldId xmlns:r="http://schemas.openxmlformats.org/officeDocument/2006/relationships" id="261" r:id="Re7a5ad8ad219408a"/>
    <p:sldId xmlns:r="http://schemas.openxmlformats.org/officeDocument/2006/relationships" id="262" r:id="R496305779081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14fe05e9641ae" /><Relationship Type="http://schemas.openxmlformats.org/officeDocument/2006/relationships/slide" Target="/ppt/slides/slide1.xml" Id="R991d0c2e124144c2" /><Relationship Type="http://schemas.openxmlformats.org/officeDocument/2006/relationships/slide" Target="/ppt/slides/slide2.xml" Id="R17a37707b3ec418e" /><Relationship Type="http://schemas.openxmlformats.org/officeDocument/2006/relationships/slide" Target="/ppt/slides/slide3.xml" Id="R7b5765704cf14419" /><Relationship Type="http://schemas.openxmlformats.org/officeDocument/2006/relationships/slide" Target="/ppt/slides/slide4.xml" Id="R6e1694250d0e4766" /><Relationship Type="http://schemas.openxmlformats.org/officeDocument/2006/relationships/slide" Target="/ppt/slides/slide5.xml" Id="R0c344d4576444a3d" /><Relationship Type="http://schemas.openxmlformats.org/officeDocument/2006/relationships/slide" Target="/ppt/slides/slide6.xml" Id="Re7a5ad8ad219408a" /><Relationship Type="http://schemas.openxmlformats.org/officeDocument/2006/relationships/slide" Target="/ppt/slides/slide7.xml" Id="R496305779081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f0c296856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700c3045f4a02" /><Relationship Type="http://schemas.openxmlformats.org/officeDocument/2006/relationships/theme" Target="/ppt/slideMasters/theme/theme1.xml" Id="R9f15cff7c29d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700c3045f4a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78502316a40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54415d1e54e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0843fd594c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3a215425e42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757306f794f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7de4cd278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c18fe5cd24d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2 640 415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2 644 752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NILSEN  –  57,0 %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SVEN-ERIK NILSEN  –  43,0 %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Lofthusveien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999 208 304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CASEN AS</a:t>
            </a:r>
          </a:p>
        </p:txBody>
      </p:sp>
    </p:spTree>
  </p:cSld>
  <p:clrMapOvr>
    <a:masterClrMapping xmlns:a="http://schemas.openxmlformats.org/drawingml/2006/main"/>
  </p:clrMapOvr>
</p:sld>
</file>