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bfc547d1a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03b25538244b5"/>
  </p:sldMasterIdLst>
  <p:sldIdLst>
    <p:sldId xmlns:r="http://schemas.openxmlformats.org/officeDocument/2006/relationships" id="256" r:id="R56e7887019a144bf"/>
    <p:sldId xmlns:r="http://schemas.openxmlformats.org/officeDocument/2006/relationships" id="257" r:id="R39ce84f591484338"/>
    <p:sldId xmlns:r="http://schemas.openxmlformats.org/officeDocument/2006/relationships" id="258" r:id="R4f8472c8bd41419d"/>
    <p:sldId xmlns:r="http://schemas.openxmlformats.org/officeDocument/2006/relationships" id="259" r:id="R09523197efb94f62"/>
    <p:sldId xmlns:r="http://schemas.openxmlformats.org/officeDocument/2006/relationships" id="260" r:id="R3c11d704e93b4664"/>
    <p:sldId xmlns:r="http://schemas.openxmlformats.org/officeDocument/2006/relationships" id="261" r:id="R2394d855f34f46a5"/>
    <p:sldId xmlns:r="http://schemas.openxmlformats.org/officeDocument/2006/relationships" id="262" r:id="R3d1b4e60b0ef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03b25538244b5" /><Relationship Type="http://schemas.openxmlformats.org/officeDocument/2006/relationships/slide" Target="/ppt/slides/slide1.xml" Id="R56e7887019a144bf" /><Relationship Type="http://schemas.openxmlformats.org/officeDocument/2006/relationships/slide" Target="/ppt/slides/slide2.xml" Id="R39ce84f591484338" /><Relationship Type="http://schemas.openxmlformats.org/officeDocument/2006/relationships/slide" Target="/ppt/slides/slide3.xml" Id="R4f8472c8bd41419d" /><Relationship Type="http://schemas.openxmlformats.org/officeDocument/2006/relationships/slide" Target="/ppt/slides/slide4.xml" Id="R09523197efb94f62" /><Relationship Type="http://schemas.openxmlformats.org/officeDocument/2006/relationships/slide" Target="/ppt/slides/slide5.xml" Id="R3c11d704e93b4664" /><Relationship Type="http://schemas.openxmlformats.org/officeDocument/2006/relationships/slide" Target="/ppt/slides/slide6.xml" Id="R2394d855f34f46a5" /><Relationship Type="http://schemas.openxmlformats.org/officeDocument/2006/relationships/slide" Target="/ppt/slides/slide7.xml" Id="R3d1b4e60b0ef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847396c47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7eb9b8cbf410f" /><Relationship Type="http://schemas.openxmlformats.org/officeDocument/2006/relationships/theme" Target="/ppt/slideMasters/theme/theme1.xml" Id="Rd266d5208b34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7eb9b8cbf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785391f2b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5f4be2a97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72ca54490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adaa09768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8b054e673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b3ffdd0cb43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537aafe8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TRANSPORT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31 767 231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NORSET  –  40,8 %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AURE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CARROT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TRANSPORT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NORVALD ÅRBOGEN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NORSET AGRI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Torgsenteret, Yrjars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norset@fosen-transport.no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