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291b81983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6f326588146ce"/>
  </p:sldMasterIdLst>
  <p:sldIdLst>
    <p:sldId xmlns:r="http://schemas.openxmlformats.org/officeDocument/2006/relationships" id="256" r:id="R36d5c1d4dc184829"/>
    <p:sldId xmlns:r="http://schemas.openxmlformats.org/officeDocument/2006/relationships" id="257" r:id="R9f4c25fda9db4ddb"/>
    <p:sldId xmlns:r="http://schemas.openxmlformats.org/officeDocument/2006/relationships" id="258" r:id="Rd646fd9ee0114841"/>
    <p:sldId xmlns:r="http://schemas.openxmlformats.org/officeDocument/2006/relationships" id="259" r:id="Rd3605cd3eb5e43c0"/>
    <p:sldId xmlns:r="http://schemas.openxmlformats.org/officeDocument/2006/relationships" id="260" r:id="R9cb041224a0a48a7"/>
    <p:sldId xmlns:r="http://schemas.openxmlformats.org/officeDocument/2006/relationships" id="261" r:id="Rc04e166fe6a34f24"/>
    <p:sldId xmlns:r="http://schemas.openxmlformats.org/officeDocument/2006/relationships" id="262" r:id="R7f16f7f07919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6f326588146ce" /><Relationship Type="http://schemas.openxmlformats.org/officeDocument/2006/relationships/slide" Target="/ppt/slides/slide1.xml" Id="R36d5c1d4dc184829" /><Relationship Type="http://schemas.openxmlformats.org/officeDocument/2006/relationships/slide" Target="/ppt/slides/slide2.xml" Id="R9f4c25fda9db4ddb" /><Relationship Type="http://schemas.openxmlformats.org/officeDocument/2006/relationships/slide" Target="/ppt/slides/slide3.xml" Id="Rd646fd9ee0114841" /><Relationship Type="http://schemas.openxmlformats.org/officeDocument/2006/relationships/slide" Target="/ppt/slides/slide4.xml" Id="Rd3605cd3eb5e43c0" /><Relationship Type="http://schemas.openxmlformats.org/officeDocument/2006/relationships/slide" Target="/ppt/slides/slide5.xml" Id="R9cb041224a0a48a7" /><Relationship Type="http://schemas.openxmlformats.org/officeDocument/2006/relationships/slide" Target="/ppt/slides/slide6.xml" Id="Rc04e166fe6a34f24" /><Relationship Type="http://schemas.openxmlformats.org/officeDocument/2006/relationships/slide" Target="/ppt/slides/slide7.xml" Id="R7f16f7f07919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cd87af454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c5bcbf0e243ce" /><Relationship Type="http://schemas.openxmlformats.org/officeDocument/2006/relationships/theme" Target="/ppt/slideMasters/theme/theme1.xml" Id="Rb599e4391b58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c5bcbf0e2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154ed8e77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e64b79e4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021f93e27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c9f8a64a4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3b793fd0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f9fcd03f8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ba8c6b8a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VARAL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267 188 414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510 941 313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526 569 696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VARNER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VARNER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999 214 800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VARAL INVEST AS</a:t>
            </a:r>
          </a:p>
        </p:txBody>
      </p:sp>
    </p:spTree>
  </p:cSld>
  <p:clrMapOvr>
    <a:masterClrMapping xmlns:a="http://schemas.openxmlformats.org/drawingml/2006/main"/>
  </p:clrMapOvr>
</p:sld>
</file>